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94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4" y="4221088"/>
            <a:ext cx="10534650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371725"/>
            <a:ext cx="112585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23578"/>
            <a:ext cx="11658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5445224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05025"/>
            <a:ext cx="109728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76350"/>
            <a:ext cx="11153775" cy="430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098" y="1276350"/>
            <a:ext cx="3752850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1034" y="2204864"/>
            <a:ext cx="7231149" cy="3376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55762"/>
            <a:ext cx="106108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34" y="2276872"/>
            <a:ext cx="99674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34" y="3191271"/>
            <a:ext cx="10880391" cy="121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034" y="4649682"/>
            <a:ext cx="99674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034" y="5471485"/>
            <a:ext cx="99674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5606"/>
            <a:ext cx="11047784" cy="29254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126619"/>
            <a:ext cx="3528392" cy="26867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429000"/>
            <a:ext cx="11301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636912"/>
            <a:ext cx="118110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57301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731093"/>
            <a:ext cx="6191250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428875"/>
            <a:ext cx="110585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6369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9566" y="3620760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6850"/>
            <a:ext cx="11715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2448272" cy="540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425" y="1196752"/>
            <a:ext cx="6124575" cy="501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348880"/>
            <a:ext cx="5614801" cy="2520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7425" y="1307585"/>
            <a:ext cx="6219825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382603"/>
            <a:ext cx="5663952" cy="542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" y="3204405"/>
            <a:ext cx="6067425" cy="871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" y="4327149"/>
            <a:ext cx="6067425" cy="542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95425"/>
            <a:ext cx="118205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132856"/>
            <a:ext cx="6000750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3903"/>
          <a:stretch/>
        </p:blipFill>
        <p:spPr>
          <a:xfrm>
            <a:off x="3215680" y="2276872"/>
            <a:ext cx="5972175" cy="450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2025-08-15T05:26:33Z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