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1336551"/>
            <a:ext cx="1039177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425" y="3717032"/>
            <a:ext cx="69151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576" y="4949924"/>
            <a:ext cx="794385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637" y="5935935"/>
            <a:ext cx="111347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33537"/>
            <a:ext cx="109632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653235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7238" y="1653235"/>
            <a:ext cx="17301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5318" y="2556060"/>
            <a:ext cx="23346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7238" y="2556060"/>
            <a:ext cx="18253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3274" y="3574632"/>
            <a:ext cx="39368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3" y="3574632"/>
            <a:ext cx="16336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23274" y="4489032"/>
            <a:ext cx="39368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2343" y="4489032"/>
            <a:ext cx="16336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33537"/>
            <a:ext cx="115633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05064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942613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9725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7112" y="2204864"/>
            <a:ext cx="64751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7112" y="3153988"/>
            <a:ext cx="64751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7112" y="3861048"/>
            <a:ext cx="921141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1248" y="5885703"/>
            <a:ext cx="7037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493118"/>
            <a:ext cx="119538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32194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3192735"/>
            <a:ext cx="4029075" cy="3476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1744" y="2348880"/>
            <a:ext cx="5019675" cy="1590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1322783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887859"/>
            <a:ext cx="4104456" cy="29255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6895" y="4149080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646"/>
            <a:ext cx="11080551" cy="54597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672" y="602128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85912"/>
            <a:ext cx="117157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35943"/>
            <a:ext cx="107537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7128792" cy="257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187237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974315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85975"/>
            <a:ext cx="116967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06896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4969" y="306896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7764" y="306896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5794" y="3994934"/>
            <a:ext cx="12498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5752"/>
            <a:ext cx="70770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3237570"/>
            <a:ext cx="7221091" cy="2495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934473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7729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66862"/>
            <a:ext cx="110013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107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3821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37842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286428"/>
            <a:ext cx="2986268" cy="1582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077054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968304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3536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556792"/>
            <a:ext cx="511256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65104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195922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822" y="2348880"/>
            <a:ext cx="1105279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822" y="4200829"/>
            <a:ext cx="1105279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21296"/>
            <a:ext cx="113442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33600"/>
            <a:ext cx="110013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56792"/>
            <a:ext cx="118110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573016"/>
            <a:ext cx="4124325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569455"/>
            <a:ext cx="48291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7" y="4366717"/>
            <a:ext cx="5184577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2609503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79251" cy="24651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9436" y="3882739"/>
            <a:ext cx="3029172" cy="2858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365104"/>
            <a:ext cx="2979041" cy="14633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9142" y="4355088"/>
            <a:ext cx="3188096" cy="13849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4022" y="3140968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78210"/>
            <a:ext cx="117919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45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9676"/>
          <a:stretch/>
        </p:blipFill>
        <p:spPr>
          <a:xfrm>
            <a:off x="263352" y="2276872"/>
            <a:ext cx="1169670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6444"/>
            <a:ext cx="11017224" cy="4966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406717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956180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835856"/>
            <a:ext cx="6264696" cy="2465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373216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6195019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43050"/>
            <a:ext cx="118681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2025-08-15T07:22:41Z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