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69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575" y="1988840"/>
            <a:ext cx="527685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6812" y="3387080"/>
            <a:ext cx="9858375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8500" y="4983832"/>
            <a:ext cx="57150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237" y="1603970"/>
            <a:ext cx="61055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47192" y="2420888"/>
            <a:ext cx="5897079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37590" y="4869160"/>
            <a:ext cx="64427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37590" y="5656239"/>
            <a:ext cx="64427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24025"/>
            <a:ext cx="113157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71600"/>
            <a:ext cx="107537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9136" y="2276872"/>
            <a:ext cx="63129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136" y="3052375"/>
            <a:ext cx="63129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136" y="3827879"/>
            <a:ext cx="63129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9136" y="4684406"/>
            <a:ext cx="7249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40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2243137"/>
            <a:ext cx="585787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140968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3858598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36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917951"/>
            <a:ext cx="515302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46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6410325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268760"/>
            <a:ext cx="4162425" cy="2562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4921"/>
          <a:stretch/>
        </p:blipFill>
        <p:spPr>
          <a:xfrm>
            <a:off x="263352" y="3789040"/>
            <a:ext cx="9906000" cy="29523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0504" y="2935263"/>
            <a:ext cx="58254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0505" y="4115880"/>
            <a:ext cx="5105416" cy="1041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9935" y="3830986"/>
            <a:ext cx="5439892" cy="2201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5781" y="6103615"/>
            <a:ext cx="6293879" cy="708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5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2752725"/>
            <a:ext cx="9658350" cy="135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1574" y="3573016"/>
            <a:ext cx="29922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13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528887"/>
            <a:ext cx="11334750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75" y="1525488"/>
            <a:ext cx="108394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564904"/>
            <a:ext cx="4320480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274" y="5399149"/>
            <a:ext cx="62838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4387" y="2176462"/>
            <a:ext cx="294322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996952"/>
            <a:ext cx="31277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4003950"/>
            <a:ext cx="31277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59160"/>
            <a:ext cx="115157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12976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185249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67822" y="4185249"/>
            <a:ext cx="24801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977" y="5013176"/>
            <a:ext cx="31748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6977" y="5997024"/>
            <a:ext cx="38948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448147"/>
            <a:ext cx="95250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628800"/>
            <a:ext cx="4104456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293096"/>
            <a:ext cx="619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195922"/>
            <a:ext cx="619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50776"/>
            <a:ext cx="113728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12976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104226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053350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828854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612" y="1404937"/>
            <a:ext cx="62007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2525" y="2204864"/>
            <a:ext cx="62038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2525" y="3061390"/>
            <a:ext cx="62038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2525" y="3933056"/>
            <a:ext cx="62038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2525" y="4693421"/>
            <a:ext cx="62038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7760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9527"/>
          <a:stretch/>
        </p:blipFill>
        <p:spPr>
          <a:xfrm>
            <a:off x="911424" y="3573016"/>
            <a:ext cx="5353050" cy="15841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3068960"/>
            <a:ext cx="3705225" cy="2905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424" y="3573016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371670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</Words>
  <Application>Microsoft Office PowerPoint</Application>
  <PresentationFormat>宽屏</PresentationFormat>
  <Paragraphs>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2025-08-15T03:06:59Z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