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" y="1484784"/>
            <a:ext cx="118586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9974" y="3860477"/>
            <a:ext cx="49720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6050" y="5660479"/>
            <a:ext cx="68199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74812"/>
            <a:ext cx="116967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748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07579"/>
            <a:ext cx="117062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492896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8448" y="3499894"/>
            <a:ext cx="8743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50689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2756" y="450689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2379"/>
            <a:ext cx="10801200" cy="55109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4928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19275"/>
            <a:ext cx="117443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85293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72344"/>
            <a:ext cx="116109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465662"/>
            <a:ext cx="1070610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58112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70062"/>
            <a:ext cx="108966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2709862"/>
            <a:ext cx="5257800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691605"/>
            <a:ext cx="119253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75953"/>
            <a:ext cx="116109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5679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19250"/>
            <a:ext cx="116967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0912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76387"/>
            <a:ext cx="116681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576387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122" y="2564904"/>
            <a:ext cx="74951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0446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21296"/>
            <a:ext cx="116300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44225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156548"/>
            <a:ext cx="10657184" cy="1424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869601"/>
            <a:ext cx="11161240" cy="1528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5443"/>
            <a:ext cx="116586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013176"/>
            <a:ext cx="11280576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605087"/>
            <a:ext cx="7905750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642907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7926"/>
            <a:ext cx="115919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24000"/>
            <a:ext cx="109156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6299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04864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65563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22089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017512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839315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49871"/>
            <a:ext cx="112490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52637"/>
            <a:ext cx="117633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068960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7" y="3068960"/>
            <a:ext cx="9658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110682"/>
            <a:ext cx="1148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38704" y="4110682"/>
            <a:ext cx="2269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47812"/>
            <a:ext cx="116967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54781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2895" y="154781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3584957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1365" y="462667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89232" cy="54675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3770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1726"/>
            <a:ext cx="117348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71625"/>
            <a:ext cx="116586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967037"/>
            <a:ext cx="9915525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84476"/>
            <a:ext cx="110871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27309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2025-08-15T09:08:08Z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