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060848"/>
            <a:ext cx="6172200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475" y="3813795"/>
            <a:ext cx="687705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4212" y="5444455"/>
            <a:ext cx="57435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93068"/>
            <a:ext cx="112966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43012"/>
            <a:ext cx="108299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036" y="2204864"/>
            <a:ext cx="678311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036" y="3140968"/>
            <a:ext cx="678311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036" y="4005064"/>
            <a:ext cx="678311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36" y="4890191"/>
            <a:ext cx="807926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33500"/>
            <a:ext cx="106394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26024"/>
            <a:ext cx="105762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378" y="3151548"/>
            <a:ext cx="141519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3340" y="3151548"/>
            <a:ext cx="276254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056" y="3950201"/>
            <a:ext cx="6655087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31374" y="3950201"/>
            <a:ext cx="3444749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9081" y="4853027"/>
            <a:ext cx="277664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1" y="4853027"/>
            <a:ext cx="263902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57350"/>
            <a:ext cx="112966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0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90997"/>
            <a:ext cx="110109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682"/>
            <a:ext cx="489654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1088"/>
            <a:ext cx="489654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34336"/>
            <a:ext cx="259228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3012" y="5106344"/>
            <a:ext cx="44151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6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55762"/>
            <a:ext cx="9934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455762"/>
            <a:ext cx="4608512" cy="118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24944"/>
            <a:ext cx="288032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8840" y="2924944"/>
            <a:ext cx="288032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594" y="3735172"/>
            <a:ext cx="10664974" cy="2718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47787"/>
            <a:ext cx="102679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7786"/>
            <a:ext cx="4269879" cy="128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84" y="2639584"/>
            <a:ext cx="9382447" cy="1509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725144"/>
            <a:ext cx="36004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6112" y="4437112"/>
            <a:ext cx="3600400" cy="107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62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95562"/>
            <a:ext cx="114300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9944"/>
            <a:ext cx="1085850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0468" y="2370040"/>
            <a:ext cx="462344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468" y="3306144"/>
            <a:ext cx="73597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468" y="4185820"/>
            <a:ext cx="35433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468" y="5053921"/>
            <a:ext cx="591958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468" y="5933597"/>
            <a:ext cx="591958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90737"/>
            <a:ext cx="113347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85664"/>
            <a:ext cx="108013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420888"/>
            <a:ext cx="56166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77415"/>
            <a:ext cx="56166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26538"/>
            <a:ext cx="6048672" cy="1434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3025"/>
            <a:ext cx="107632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4375" y="2348881"/>
            <a:ext cx="10763250" cy="2080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4694646"/>
            <a:ext cx="1076325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09787"/>
            <a:ext cx="113919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58602"/>
            <a:ext cx="108108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2116" y="2370040"/>
            <a:ext cx="60719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116" y="3212976"/>
            <a:ext cx="60719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116" y="4057928"/>
            <a:ext cx="60719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116" y="4949178"/>
            <a:ext cx="60719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116" y="5921452"/>
            <a:ext cx="60719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1785937"/>
            <a:ext cx="58388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6586" y="2708920"/>
            <a:ext cx="536768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6586" y="3600170"/>
            <a:ext cx="536768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6586" y="4445122"/>
            <a:ext cx="583882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2025-08-15T09:53:20Z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