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76947"/>
            <a:ext cx="11593288" cy="1736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653136"/>
            <a:ext cx="3133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585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93726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3573016"/>
            <a:ext cx="4105275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1720314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1233248" cy="3564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933056"/>
            <a:ext cx="2952328" cy="26534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4077072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905125"/>
            <a:ext cx="97821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7348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008"/>
            <a:ext cx="469582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14" y="4375001"/>
            <a:ext cx="487725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9974" y="3356992"/>
            <a:ext cx="5600700" cy="2057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529765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212976"/>
            <a:ext cx="38481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3181256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4962"/>
            <a:ext cx="116681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09787"/>
            <a:ext cx="112014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511256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63280"/>
            <a:ext cx="511256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235554"/>
            <a:ext cx="561662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68931"/>
            <a:ext cx="561662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25458"/>
            <a:ext cx="561662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14500"/>
            <a:ext cx="109537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564904"/>
            <a:ext cx="10877475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409856"/>
            <a:ext cx="432048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1181" y="3409856"/>
            <a:ext cx="4320481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824" y="4335831"/>
            <a:ext cx="6348280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319212"/>
            <a:ext cx="97631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24482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8760" y="2060848"/>
            <a:ext cx="3813423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26" y="3195167"/>
            <a:ext cx="720736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26" y="3959097"/>
            <a:ext cx="720736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26" y="5012393"/>
            <a:ext cx="720736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243137"/>
            <a:ext cx="878205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49339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40" y="2492896"/>
            <a:ext cx="556471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340" y="3349423"/>
            <a:ext cx="5564716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340" y="4437443"/>
            <a:ext cx="5564716" cy="109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66925"/>
            <a:ext cx="110775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89664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66987"/>
            <a:ext cx="116300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428999"/>
            <a:ext cx="2952328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76387"/>
            <a:ext cx="11582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562225"/>
            <a:ext cx="108870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9649072" cy="5459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347446"/>
            <a:ext cx="5353036" cy="53219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996952"/>
            <a:ext cx="280831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88" y="1243295"/>
            <a:ext cx="11131119" cy="557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90675"/>
            <a:ext cx="10887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04962"/>
            <a:ext cx="10877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70620"/>
            <a:ext cx="119157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90675"/>
            <a:ext cx="108870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728787"/>
            <a:ext cx="36480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5346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276625"/>
            <a:ext cx="3667125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231" y="3263845"/>
            <a:ext cx="3648075" cy="340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597953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7726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72" y="2204864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72" y="3061390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72" y="3929491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72" y="4832317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72" y="5793016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556792"/>
            <a:ext cx="81819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214" y="2348880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214" y="3170683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214" y="4119807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214" y="4999483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7214" y="6041205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04864"/>
            <a:ext cx="638175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6301"/>
            <a:ext cx="10390634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3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90662"/>
            <a:ext cx="118300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71687"/>
            <a:ext cx="111823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71687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09700"/>
            <a:ext cx="119824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4"/>
            <a:ext cx="41814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500296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9374"/>
            <a:ext cx="11305256" cy="26616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61048"/>
            <a:ext cx="3456384" cy="28241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2996952"/>
            <a:ext cx="648072" cy="67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4487"/>
            <a:ext cx="117729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2025-08-15T09:31:25Z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