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50" r:id="rId8"/>
    <p:sldId id="351" r:id="rId9"/>
    <p:sldId id="352" r:id="rId10"/>
    <p:sldId id="353" r:id="rId11"/>
    <p:sldId id="354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55" r:id="rId28"/>
    <p:sldId id="356" r:id="rId29"/>
    <p:sldId id="357" r:id="rId30"/>
    <p:sldId id="358" r:id="rId31"/>
    <p:sldId id="359" r:id="rId32"/>
    <p:sldId id="34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912" y="2600325"/>
            <a:ext cx="5972175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33537"/>
            <a:ext cx="113823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5730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49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1425"/>
            <a:ext cx="10729192" cy="25176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9" y="3835006"/>
            <a:ext cx="4464495" cy="29063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2996952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25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808"/>
            <a:ext cx="11258550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212" y="3645024"/>
            <a:ext cx="26955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557462"/>
            <a:ext cx="1061085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501008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35013"/>
            <a:ext cx="114014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45411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5866" y="5294488"/>
            <a:ext cx="25706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97260"/>
            <a:ext cx="114109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666875"/>
            <a:ext cx="104775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988840"/>
            <a:ext cx="338437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17032"/>
            <a:ext cx="1051316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35918"/>
            <a:ext cx="114681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191750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492896"/>
            <a:ext cx="3095625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1008" y="2492896"/>
            <a:ext cx="2654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1008" y="3326274"/>
            <a:ext cx="2654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1008" y="4205950"/>
            <a:ext cx="2654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1007" y="5027752"/>
            <a:ext cx="30861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4012"/>
            <a:ext cx="112776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062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124075"/>
            <a:ext cx="103536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571972"/>
            <a:ext cx="103441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174" y="3400586"/>
            <a:ext cx="6549977" cy="26207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13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2195512"/>
            <a:ext cx="69913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010964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63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447800"/>
            <a:ext cx="89344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8880"/>
            <a:ext cx="9289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332728"/>
            <a:ext cx="9289032" cy="1104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663817"/>
            <a:ext cx="9289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48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6915150" cy="201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645024"/>
            <a:ext cx="5810250" cy="2914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03546" y="2420888"/>
            <a:ext cx="7112734" cy="1011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3546" y="3809850"/>
            <a:ext cx="7112734" cy="1011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03546" y="5268260"/>
            <a:ext cx="7112734" cy="1011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5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10630"/>
            <a:ext cx="113728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18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119312"/>
            <a:ext cx="106775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88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2043112"/>
            <a:ext cx="93630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56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81472"/>
            <a:ext cx="105060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276872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6575" y="3260721"/>
            <a:ext cx="21920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0514" y="4117247"/>
            <a:ext cx="19632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2560" y="5066372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94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257300"/>
            <a:ext cx="104394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61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39763"/>
            <a:ext cx="113252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51656"/>
            <a:ext cx="10009112" cy="56617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80928"/>
            <a:ext cx="5688632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6006262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29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652712"/>
            <a:ext cx="1038225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59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295400"/>
            <a:ext cx="105251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000957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903782"/>
            <a:ext cx="10375130" cy="1658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53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9125" y="2420888"/>
            <a:ext cx="3524250" cy="3933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3" y="2204864"/>
            <a:ext cx="3888432" cy="10120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654" y="3329836"/>
            <a:ext cx="3334146" cy="10755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416" y="4487298"/>
            <a:ext cx="4032448" cy="11482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9113" y="5733256"/>
            <a:ext cx="3465990" cy="106083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44472" y="14358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823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284984"/>
            <a:ext cx="3829050" cy="291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284984"/>
            <a:ext cx="2667000" cy="1695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6951" y="3340968"/>
            <a:ext cx="2152650" cy="1600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16480" y="22822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528887"/>
            <a:ext cx="112776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15963"/>
            <a:ext cx="107156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7008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88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490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325" y="3006990"/>
            <a:ext cx="10114259" cy="366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86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105025"/>
            <a:ext cx="106394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049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20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2025-08-15T02:50:49Z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