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1" r:id="rId9"/>
    <p:sldId id="330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58" r:id="rId18"/>
    <p:sldId id="339" r:id="rId19"/>
    <p:sldId id="340" r:id="rId20"/>
    <p:sldId id="341" r:id="rId21"/>
    <p:sldId id="342" r:id="rId22"/>
    <p:sldId id="343" r:id="rId23"/>
    <p:sldId id="344" r:id="rId24"/>
    <p:sldId id="355" r:id="rId25"/>
    <p:sldId id="356" r:id="rId26"/>
    <p:sldId id="357" r:id="rId27"/>
    <p:sldId id="345" r:id="rId28"/>
    <p:sldId id="346" r:id="rId29"/>
    <p:sldId id="347" r:id="rId30"/>
    <p:sldId id="348" r:id="rId31"/>
    <p:sldId id="349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105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687" y="1484784"/>
            <a:ext cx="11858625" cy="1333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86012" y="3832845"/>
            <a:ext cx="741997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14687" y="5108798"/>
            <a:ext cx="576262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30025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212976"/>
            <a:ext cx="5210175" cy="3552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2" y="3212976"/>
            <a:ext cx="4429125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3392" y="3990692"/>
            <a:ext cx="4608512" cy="781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12424" y="3175317"/>
            <a:ext cx="1724025" cy="619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60496" y="321532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28762"/>
            <a:ext cx="1175385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249289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31914" y="4564765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481262"/>
            <a:ext cx="11525250" cy="1895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3573016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464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2066925"/>
            <a:ext cx="1183005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198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340768"/>
            <a:ext cx="798195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276872"/>
            <a:ext cx="90010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3168122"/>
            <a:ext cx="90010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4059373"/>
            <a:ext cx="90010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1544" y="4915900"/>
            <a:ext cx="90010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91544" y="5830300"/>
            <a:ext cx="90010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2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14462"/>
            <a:ext cx="1179195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4653136"/>
            <a:ext cx="23042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432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6005"/>
          <a:stretch/>
        </p:blipFill>
        <p:spPr>
          <a:xfrm>
            <a:off x="263352" y="1772816"/>
            <a:ext cx="11820525" cy="151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788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7233"/>
          <a:stretch/>
        </p:blipFill>
        <p:spPr>
          <a:xfrm>
            <a:off x="191342" y="1484784"/>
            <a:ext cx="11820525" cy="279199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566" y="4293472"/>
            <a:ext cx="10506075" cy="1971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357301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4279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80399"/>
            <a:ext cx="9505056" cy="220957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513163"/>
            <a:ext cx="6480720" cy="323198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552384" y="2797661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513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955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5373216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162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57337"/>
            <a:ext cx="1162050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509120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028825"/>
            <a:ext cx="11706225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035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076325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564904"/>
            <a:ext cx="72728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501008"/>
            <a:ext cx="72728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437112"/>
            <a:ext cx="72728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5397811"/>
            <a:ext cx="72728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834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2057400"/>
            <a:ext cx="1085850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6750" y="3140968"/>
            <a:ext cx="11261898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683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17451"/>
            <a:ext cx="1169670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356992"/>
            <a:ext cx="59046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317690"/>
            <a:ext cx="6192688" cy="24956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9314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6137" y="2181225"/>
            <a:ext cx="5419725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86136" y="3140968"/>
            <a:ext cx="479809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86136" y="4020644"/>
            <a:ext cx="5590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41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87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94422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564904"/>
            <a:ext cx="56886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915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1519237"/>
            <a:ext cx="973455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70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315169"/>
            <a:ext cx="1090612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276872"/>
            <a:ext cx="9865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144974"/>
            <a:ext cx="10945216" cy="15081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950624"/>
            <a:ext cx="10709646" cy="1358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35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4737" y="2176462"/>
            <a:ext cx="4962525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14736" y="3068960"/>
            <a:ext cx="496252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14736" y="3925487"/>
            <a:ext cx="496252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654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71612"/>
            <a:ext cx="1179195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1504220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40714" y="2615390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17160" y="3645024"/>
            <a:ext cx="14873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61281"/>
            <a:ext cx="1140142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77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424112"/>
            <a:ext cx="11515725" cy="200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18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019300"/>
            <a:ext cx="11268075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76375"/>
            <a:ext cx="1166812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63691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38411"/>
            <a:ext cx="1166812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4531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149" y="1265569"/>
            <a:ext cx="10898435" cy="54757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27687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59798" y="2276872"/>
            <a:ext cx="140455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61418" y="3272295"/>
            <a:ext cx="133843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833562"/>
            <a:ext cx="11534775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752" y="3861048"/>
            <a:ext cx="2847975" cy="2047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600200"/>
            <a:ext cx="11115675" cy="1828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16480" y="170080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1</Words>
  <Application>Microsoft Office PowerPoint</Application>
  <PresentationFormat>宽屏</PresentationFormat>
  <Paragraphs>1</Paragraphs>
  <Slides>31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2025-08-15T06:35:35Z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