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24" r:id="rId30"/>
    <p:sldId id="325" r:id="rId31"/>
    <p:sldId id="326" r:id="rId32"/>
    <p:sldId id="327" r:id="rId33"/>
    <p:sldId id="328" r:id="rId34"/>
    <p:sldId id="329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97077"/>
            <a:ext cx="50006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700" y="5843736"/>
            <a:ext cx="6324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62112"/>
            <a:ext cx="112871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00262"/>
            <a:ext cx="118014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76400"/>
            <a:ext cx="11353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95721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44845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056784" cy="5348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988840"/>
            <a:ext cx="3384376" cy="1575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586146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558419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14872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4268" y="5148728"/>
            <a:ext cx="40820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3275" y="6063128"/>
            <a:ext cx="5446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0187"/>
            <a:ext cx="116871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437112"/>
            <a:ext cx="43719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576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065" y="4077072"/>
            <a:ext cx="60483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0770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538412"/>
            <a:ext cx="118586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1771"/>
            <a:ext cx="117443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43711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639" y="5325803"/>
            <a:ext cx="18029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2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4475"/>
            <a:ext cx="1180147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7436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8162"/>
            <a:ext cx="117348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373216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5478"/>
            <a:ext cx="113442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08931"/>
            <a:ext cx="118205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221088"/>
            <a:ext cx="56222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89" y="4973442"/>
            <a:ext cx="19966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3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159968"/>
            <a:ext cx="24479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159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6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19325"/>
            <a:ext cx="116586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1204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572" y="3861048"/>
            <a:ext cx="10079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9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068960"/>
            <a:ext cx="35528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4937"/>
            <a:ext cx="116776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96702"/>
            <a:ext cx="10925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8478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054" y="2213989"/>
            <a:ext cx="51339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054" y="3070516"/>
            <a:ext cx="5133930" cy="2158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054" y="5385452"/>
            <a:ext cx="59260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054" y="5929462"/>
            <a:ext cx="26856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9208" y="5949280"/>
            <a:ext cx="5577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3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442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56792"/>
            <a:ext cx="4119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574" y="2274422"/>
            <a:ext cx="78937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574" y="2968903"/>
            <a:ext cx="37892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5794" y="2968903"/>
            <a:ext cx="49265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850" y="3825430"/>
            <a:ext cx="7064342" cy="104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9850" y="5085184"/>
            <a:ext cx="54801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2075"/>
            <a:ext cx="117443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1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963" y="1938642"/>
            <a:ext cx="99155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5291" y="3664421"/>
            <a:ext cx="51244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5380"/>
            <a:ext cx="117538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4160" y="4261263"/>
            <a:ext cx="1197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97144" cy="26381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147" y="3861048"/>
            <a:ext cx="4364062" cy="29302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33600"/>
            <a:ext cx="106870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9944"/>
            <a:ext cx="1100137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700808"/>
            <a:ext cx="5419725" cy="32363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140968"/>
            <a:ext cx="5265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928046"/>
            <a:ext cx="5265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22527"/>
            <a:ext cx="5265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328583"/>
            <a:ext cx="5265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907318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556792"/>
            <a:ext cx="6562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204864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910920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593826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230434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913340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9576" y="5561522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52550"/>
            <a:ext cx="111918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43175"/>
            <a:ext cx="115633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0100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57400"/>
            <a:ext cx="116109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59743"/>
            <a:ext cx="117252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11771"/>
            <a:ext cx="118205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95562"/>
            <a:ext cx="111918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9556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9775"/>
            <a:ext cx="116776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2025-08-15T09:22:49Z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