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25" r:id="rId29"/>
    <p:sldId id="326" r:id="rId30"/>
    <p:sldId id="32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1" y="1484784"/>
            <a:ext cx="10010775" cy="184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4101827"/>
            <a:ext cx="55721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3987" y="5671145"/>
            <a:ext cx="9344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404937"/>
            <a:ext cx="90201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4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4462"/>
            <a:ext cx="11068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38054"/>
            <a:ext cx="792088" cy="1126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1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66925"/>
            <a:ext cx="110490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5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68760"/>
            <a:ext cx="9577064" cy="44022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759773"/>
            <a:ext cx="5472608" cy="9815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356991"/>
            <a:ext cx="2808312" cy="231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9152" y="3356991"/>
            <a:ext cx="2808312" cy="231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759772"/>
            <a:ext cx="5904656" cy="1070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7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692"/>
          <a:stretch/>
        </p:blipFill>
        <p:spPr>
          <a:xfrm>
            <a:off x="551384" y="1268760"/>
            <a:ext cx="11249025" cy="3760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21794"/>
            <a:ext cx="63627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2852936"/>
            <a:ext cx="11105009" cy="1944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180" y="4943072"/>
            <a:ext cx="3144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180" y="5877272"/>
            <a:ext cx="66009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2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7812"/>
            <a:ext cx="111347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1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519362"/>
            <a:ext cx="111633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2402"/>
            <a:ext cx="10315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3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6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38287"/>
            <a:ext cx="11201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05086"/>
            <a:ext cx="11315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65313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0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4000"/>
            <a:ext cx="116395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8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38337"/>
            <a:ext cx="112299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2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918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0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43050"/>
            <a:ext cx="113442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8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430643" cy="526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7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775"/>
            <a:ext cx="11125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45289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7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0675"/>
            <a:ext cx="110966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772816"/>
            <a:ext cx="35283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010" y="3573016"/>
            <a:ext cx="11345637" cy="1876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66614"/>
            <a:ext cx="11334750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0" y="3297907"/>
            <a:ext cx="37444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297907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788" y="429309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788" y="5126707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743075"/>
            <a:ext cx="101727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429000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66550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00212"/>
            <a:ext cx="92011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0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8529"/>
            <a:ext cx="11734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089" y="2132856"/>
            <a:ext cx="8953822" cy="40056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125" y="6156151"/>
            <a:ext cx="9429750" cy="65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2911" y="146207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41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5086"/>
            <a:ext cx="118300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9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74" y="2168227"/>
            <a:ext cx="110299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6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95500"/>
            <a:ext cx="112871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3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2025-08-15T06:27:00Z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