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58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55" r:id="rId24"/>
    <p:sldId id="356" r:id="rId25"/>
    <p:sldId id="357" r:id="rId26"/>
    <p:sldId id="345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9" r:id="rId36"/>
    <p:sldId id="360" r:id="rId37"/>
    <p:sldId id="361" r:id="rId38"/>
    <p:sldId id="362" r:id="rId39"/>
    <p:sldId id="363" r:id="rId40"/>
    <p:sldId id="364" r:id="rId41"/>
    <p:sldId id="36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28837"/>
            <a:ext cx="113252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4249"/>
          <a:stretch/>
        </p:blipFill>
        <p:spPr>
          <a:xfrm>
            <a:off x="119336" y="1268761"/>
            <a:ext cx="11725275" cy="18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429000"/>
            <a:ext cx="3371850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222302"/>
            <a:ext cx="2352675" cy="113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792" y="3152066"/>
            <a:ext cx="2266950" cy="1200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0536" y="2514104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21088"/>
            <a:ext cx="3686175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5835" y="4859685"/>
            <a:ext cx="3790950" cy="51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3952" y="4125034"/>
            <a:ext cx="4968552" cy="26883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0536" y="3405459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5855"/>
            <a:ext cx="116776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204864"/>
            <a:ext cx="86409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593826"/>
            <a:ext cx="86409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114" y="3717032"/>
            <a:ext cx="32194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93287" y="2793095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6532"/>
          <a:stretch/>
        </p:blipFill>
        <p:spPr>
          <a:xfrm>
            <a:off x="276225" y="1352550"/>
            <a:ext cx="11639550" cy="22204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717032"/>
            <a:ext cx="356235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00990" y="2886996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41637"/>
            <a:ext cx="109728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40000"/>
            <a:ext cx="3024336" cy="981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797152"/>
            <a:ext cx="696277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770552"/>
            <a:ext cx="792088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441884"/>
            <a:ext cx="792088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6055343"/>
            <a:ext cx="792088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428875"/>
            <a:ext cx="113823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185862"/>
            <a:ext cx="90106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4808" y="1844824"/>
            <a:ext cx="97677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4808" y="2516155"/>
            <a:ext cx="97677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4808" y="3094890"/>
            <a:ext cx="97677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4808" y="3754647"/>
            <a:ext cx="97677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4808" y="4425978"/>
            <a:ext cx="97677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84808" y="5178332"/>
            <a:ext cx="976777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57400"/>
            <a:ext cx="107632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38387"/>
            <a:ext cx="117633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11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23987"/>
            <a:ext cx="97536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9042" y="2138164"/>
            <a:ext cx="9321453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9042" y="2809496"/>
            <a:ext cx="9321453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9042" y="3446103"/>
            <a:ext cx="9321453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9042" y="4105860"/>
            <a:ext cx="9321453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9042" y="4742467"/>
            <a:ext cx="9321453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5860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852936"/>
            <a:ext cx="80676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76375"/>
            <a:ext cx="110585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89618"/>
            <a:ext cx="3528392" cy="352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276872"/>
            <a:ext cx="41044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982928"/>
            <a:ext cx="41044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538513"/>
            <a:ext cx="41044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186695"/>
            <a:ext cx="41044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915900"/>
            <a:ext cx="410445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90687"/>
            <a:ext cx="116490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228725"/>
            <a:ext cx="89344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8774" y="1988840"/>
            <a:ext cx="6843489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8775" y="2694894"/>
            <a:ext cx="4755258" cy="1310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5210" y="3002260"/>
            <a:ext cx="3219181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9200" y="4077072"/>
            <a:ext cx="934330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9200" y="4759977"/>
            <a:ext cx="9343304" cy="834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24025"/>
            <a:ext cx="116776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789040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8794" y="3789040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7787"/>
            <a:ext cx="109537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752600"/>
            <a:ext cx="100488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648072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40968"/>
            <a:ext cx="648072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705678"/>
            <a:ext cx="648072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481182"/>
            <a:ext cx="648072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8338"/>
            <a:ext cx="116776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00250"/>
            <a:ext cx="110204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084" y="3861048"/>
            <a:ext cx="62039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84784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216410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00808"/>
            <a:ext cx="91344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700808"/>
            <a:ext cx="1728192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6808" y="2420888"/>
            <a:ext cx="23149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7020" y="2420888"/>
            <a:ext cx="26990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0772" y="2420888"/>
            <a:ext cx="26990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7604" y="3384558"/>
            <a:ext cx="9510923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7604" y="4055889"/>
            <a:ext cx="9510923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37604" y="4611474"/>
            <a:ext cx="9510923" cy="833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37604" y="5676345"/>
            <a:ext cx="9510923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6412"/>
            <a:ext cx="116109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9347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5085184"/>
            <a:ext cx="122413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0924" y="5768090"/>
            <a:ext cx="122413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47800"/>
            <a:ext cx="111728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0012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356992"/>
            <a:ext cx="5295900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780928"/>
            <a:ext cx="5112568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94387"/>
            <a:ext cx="216024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2386" y="3394387"/>
            <a:ext cx="143337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60796" y="3394387"/>
            <a:ext cx="1925966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712" y="4054144"/>
            <a:ext cx="4904223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20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2231"/>
            <a:ext cx="107537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88840"/>
            <a:ext cx="1084947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602298"/>
            <a:ext cx="1084947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169458"/>
            <a:ext cx="1084947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759767"/>
            <a:ext cx="1084947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431099"/>
            <a:ext cx="1084947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148730"/>
            <a:ext cx="1084947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71612"/>
            <a:ext cx="116871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98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15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90700"/>
            <a:ext cx="111156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162" y="3861048"/>
            <a:ext cx="6925990" cy="1206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05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333625"/>
            <a:ext cx="1058227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94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70831"/>
            <a:ext cx="115919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93089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509909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04937"/>
            <a:ext cx="109537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138" y="3068960"/>
            <a:ext cx="757609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138" y="4221088"/>
            <a:ext cx="757609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00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73056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081151"/>
            <a:ext cx="756084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717759"/>
            <a:ext cx="7560840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01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414587"/>
            <a:ext cx="117062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79625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58600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8544" y="3523052"/>
            <a:ext cx="312420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40297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347"/>
          <a:stretch/>
        </p:blipFill>
        <p:spPr>
          <a:xfrm>
            <a:off x="263352" y="1268761"/>
            <a:ext cx="11725275" cy="27363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985703"/>
            <a:ext cx="3209925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717032"/>
            <a:ext cx="2990850" cy="127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5594" y="3776464"/>
            <a:ext cx="2876550" cy="121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64573" y="3527090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2552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792079"/>
            <a:ext cx="29908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05062"/>
            <a:ext cx="111156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05062"/>
            <a:ext cx="576064" cy="49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2025-08-15T03:57:42Z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