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55" r:id="rId24"/>
    <p:sldId id="356" r:id="rId25"/>
    <p:sldId id="357" r:id="rId26"/>
    <p:sldId id="345" r:id="rId27"/>
    <p:sldId id="346" r:id="rId28"/>
    <p:sldId id="347" r:id="rId29"/>
    <p:sldId id="348" r:id="rId30"/>
    <p:sldId id="349" r:id="rId31"/>
    <p:sldId id="350" r:id="rId32"/>
    <p:sldId id="351" r:id="rId33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61057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6687" y="1484784"/>
            <a:ext cx="11858625" cy="1333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09974" y="3860477"/>
            <a:ext cx="4972050" cy="6191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09712" y="5819353"/>
            <a:ext cx="9172575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87" y="2100262"/>
            <a:ext cx="12011025" cy="2657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0906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551781"/>
            <a:ext cx="11249025" cy="4181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4250" y="2492896"/>
            <a:ext cx="695990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4250" y="3317258"/>
            <a:ext cx="695990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4250" y="4150636"/>
            <a:ext cx="8328054" cy="15826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2339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8325" y="2247900"/>
            <a:ext cx="8515350" cy="2362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13216" y="3140968"/>
            <a:ext cx="57229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13215" y="3916472"/>
            <a:ext cx="854045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54648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2514600"/>
            <a:ext cx="11620500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8198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1690687"/>
            <a:ext cx="11830050" cy="3476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636912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0329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328737"/>
            <a:ext cx="11658600" cy="4200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871409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1432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2162175"/>
            <a:ext cx="11677650" cy="2533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2788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300162"/>
            <a:ext cx="11344275" cy="4257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3140967"/>
            <a:ext cx="59046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4055367"/>
            <a:ext cx="59046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4923469"/>
            <a:ext cx="59046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05135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43262" y="1747837"/>
            <a:ext cx="5705475" cy="3362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46422" y="2708920"/>
            <a:ext cx="529785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46422" y="3484424"/>
            <a:ext cx="529785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46422" y="4387249"/>
            <a:ext cx="558588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1162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20525" cy="5000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5035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36501"/>
            <a:ext cx="11830050" cy="5476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72064" y="4149080"/>
            <a:ext cx="23762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98444" y="5132928"/>
            <a:ext cx="197382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598039" y="6021288"/>
            <a:ext cx="197382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2490787"/>
            <a:ext cx="11153775" cy="1876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3501008"/>
            <a:ext cx="26642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7834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58600" cy="5248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892897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5683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1610975" cy="4772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80176" y="5517232"/>
            <a:ext cx="10081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9314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49075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9413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0585176" cy="425966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5733256"/>
            <a:ext cx="7630046" cy="96408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51384" y="3182568"/>
            <a:ext cx="5472608" cy="15425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4869160"/>
            <a:ext cx="40324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21108" y="5563641"/>
            <a:ext cx="7676345" cy="11337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9877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544" y="1268760"/>
            <a:ext cx="8229600" cy="5353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44072" y="1340768"/>
            <a:ext cx="360040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98452" y="2255168"/>
            <a:ext cx="899409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98452" y="3215867"/>
            <a:ext cx="899409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98452" y="4176566"/>
            <a:ext cx="899409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998452" y="5033092"/>
            <a:ext cx="899409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998452" y="6005366"/>
            <a:ext cx="899409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29159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725275" cy="464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8705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0" y="2600325"/>
            <a:ext cx="8191500" cy="165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5350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925175" cy="5334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2420888"/>
            <a:ext cx="45365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3358437"/>
            <a:ext cx="45365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4214964"/>
            <a:ext cx="60486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7409" y="5187237"/>
            <a:ext cx="10853166" cy="1621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3654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556792"/>
            <a:ext cx="5638800" cy="4286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32496" y="2492896"/>
            <a:ext cx="620366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32496" y="3453595"/>
            <a:ext cx="620366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32496" y="4310122"/>
            <a:ext cx="620366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32496" y="5212947"/>
            <a:ext cx="620366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772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687" y="1344513"/>
            <a:ext cx="11858625" cy="467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4732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700808"/>
            <a:ext cx="10763250" cy="4276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2708920"/>
            <a:ext cx="1008112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3600171"/>
            <a:ext cx="1008112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4560870"/>
            <a:ext cx="1008112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1424" y="5452121"/>
            <a:ext cx="1008112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5189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84784"/>
            <a:ext cx="10963275" cy="4371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382739"/>
            <a:ext cx="842493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4204541"/>
            <a:ext cx="842493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5199964"/>
            <a:ext cx="9577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8441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557337"/>
            <a:ext cx="11458575" cy="3743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2607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7308" y="1265952"/>
            <a:ext cx="11001300" cy="554742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2276872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2816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087" y="1681162"/>
            <a:ext cx="10791825" cy="3495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4646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528762"/>
            <a:ext cx="11753850" cy="3800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717032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9308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340768"/>
            <a:ext cx="11649075" cy="1562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72264" y="3429000"/>
            <a:ext cx="3371850" cy="23907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9416" y="3168203"/>
            <a:ext cx="4295775" cy="16002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19936" y="3168203"/>
            <a:ext cx="2743200" cy="16192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704512" y="2204048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6683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3752" y="3140968"/>
            <a:ext cx="4895850" cy="3038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7650" y="1877963"/>
            <a:ext cx="11696700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3474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2028825"/>
            <a:ext cx="11001375" cy="2800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03712" y="4005064"/>
            <a:ext cx="14401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3132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1</Words>
  <Application>Microsoft Office PowerPoint</Application>
  <PresentationFormat>宽屏</PresentationFormat>
  <Paragraphs>1</Paragraphs>
  <Slides>32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75</cp:revision>
  <dcterms:created xsi:type="dcterms:W3CDTF">2015-09-16T06:44:00Z</dcterms:created>
  <dcterms:modified xsi:type="dcterms:W3CDTF">2025-08-15T06:49:20Z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