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9" r:id="rId17"/>
    <p:sldId id="338" r:id="rId18"/>
    <p:sldId id="340" r:id="rId19"/>
    <p:sldId id="341" r:id="rId20"/>
    <p:sldId id="342" r:id="rId21"/>
    <p:sldId id="343" r:id="rId22"/>
    <p:sldId id="344" r:id="rId23"/>
    <p:sldId id="355" r:id="rId24"/>
    <p:sldId id="356" r:id="rId25"/>
    <p:sldId id="357" r:id="rId26"/>
    <p:sldId id="345" r:id="rId27"/>
    <p:sldId id="346" r:id="rId28"/>
    <p:sldId id="347" r:id="rId29"/>
    <p:sldId id="348" r:id="rId30"/>
    <p:sldId id="349" r:id="rId31"/>
    <p:sldId id="350" r:id="rId32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0611" y="1484784"/>
            <a:ext cx="10010775" cy="18478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95800" y="4259560"/>
            <a:ext cx="3200400" cy="609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95550" y="5656287"/>
            <a:ext cx="7200900" cy="581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581150"/>
            <a:ext cx="11258550" cy="369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0906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1508720"/>
            <a:ext cx="11153775" cy="4800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1556792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2339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" y="1402804"/>
            <a:ext cx="11849100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5464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9625" y="1307926"/>
            <a:ext cx="10572750" cy="5505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8198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370037"/>
            <a:ext cx="11029950" cy="4867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47928" y="1370037"/>
            <a:ext cx="302433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760296" y="2400184"/>
            <a:ext cx="141344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81562" y="3488204"/>
            <a:ext cx="86676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382644" y="5467475"/>
            <a:ext cx="148110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0329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687" y="1271736"/>
            <a:ext cx="11858625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1432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1137" y="1323975"/>
            <a:ext cx="9229725" cy="4210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0513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2005012"/>
            <a:ext cx="11163300" cy="2847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4077072"/>
            <a:ext cx="108012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2788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250" y="1310977"/>
            <a:ext cx="12001500" cy="5286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1162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268760"/>
            <a:ext cx="11058525" cy="1800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2708920"/>
            <a:ext cx="8208912" cy="391114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85103" y="2420888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5035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" y="1477863"/>
            <a:ext cx="11849100" cy="4543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1602829"/>
            <a:ext cx="11144250" cy="456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7834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669504"/>
            <a:ext cx="11658600" cy="4495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5517232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5683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6425" y="1484337"/>
            <a:ext cx="8439150" cy="475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9314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290414"/>
            <a:ext cx="11077575" cy="4514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5949280"/>
            <a:ext cx="3514725" cy="70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9413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162" y="1443037"/>
            <a:ext cx="11877675" cy="3971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9877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2100262"/>
            <a:ext cx="11096625" cy="2657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07968" y="4077072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29159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10977"/>
            <a:ext cx="12039600" cy="5286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8705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199" y="1269826"/>
            <a:ext cx="11279529" cy="554449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36360" y="1340768"/>
            <a:ext cx="108012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07568" y="3320039"/>
            <a:ext cx="108012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560856" y="4222865"/>
            <a:ext cx="156759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5350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1619250"/>
            <a:ext cx="11144250" cy="361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3654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0737" y="1252537"/>
            <a:ext cx="8010525" cy="435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6772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2143125"/>
            <a:ext cx="11553825" cy="2571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4732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695450"/>
            <a:ext cx="11020425" cy="3467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3573016"/>
            <a:ext cx="65527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4417968"/>
            <a:ext cx="9865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5189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4862" y="1776412"/>
            <a:ext cx="10582275" cy="3305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4862" y="2708920"/>
            <a:ext cx="1004366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04862" y="3565447"/>
            <a:ext cx="1004366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04862" y="4398824"/>
            <a:ext cx="1004366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8441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642839"/>
            <a:ext cx="11677650" cy="4162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2816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1412329"/>
            <a:ext cx="11115675" cy="4752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4437112"/>
            <a:ext cx="108012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4646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395561"/>
            <a:ext cx="11668125" cy="5057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9308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362794"/>
            <a:ext cx="11268075" cy="5162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1556792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6683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490662"/>
            <a:ext cx="10972800" cy="3876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3474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2406005"/>
            <a:ext cx="11630025" cy="1743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132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2025-08-15T05:43:29Z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