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135" autoAdjust="0"/>
  </p:normalViewPr>
  <p:slideViewPr>
    <p:cSldViewPr showGuides="1">
      <p:cViewPr varScale="1">
        <p:scale>
          <a:sx n="82" d="100"/>
          <a:sy n="82" d="100"/>
        </p:scale>
        <p:origin x="1158" y="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8425" y="2581275"/>
            <a:ext cx="6915150" cy="1695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268760"/>
            <a:ext cx="11201400" cy="2628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4077072"/>
            <a:ext cx="3876675" cy="2352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72227" y="302787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906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316335"/>
            <a:ext cx="1127760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339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2071687"/>
            <a:ext cx="10391775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3933056"/>
            <a:ext cx="11521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3401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925" y="1681162"/>
            <a:ext cx="10344150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78942" y="3573016"/>
            <a:ext cx="347344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0364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5" y="1452562"/>
            <a:ext cx="9239250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468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340768"/>
            <a:ext cx="11020425" cy="1790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3284984"/>
            <a:ext cx="9553575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352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424136"/>
            <a:ext cx="10477500" cy="5029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3842" y="1441648"/>
            <a:ext cx="5400675" cy="4076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57250" y="3155962"/>
            <a:ext cx="4878710" cy="14251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7250" y="4926147"/>
            <a:ext cx="4878710" cy="14251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3138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16310"/>
            <a:ext cx="11315700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6638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1590675"/>
            <a:ext cx="10410825" cy="3676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63552" y="1626625"/>
            <a:ext cx="1080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37121" y="1626625"/>
            <a:ext cx="1080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74812" y="1626625"/>
            <a:ext cx="439379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26412" y="2587917"/>
            <a:ext cx="264930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44752" y="3525763"/>
            <a:ext cx="1080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565213" y="3525763"/>
            <a:ext cx="488794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38844" y="4437112"/>
            <a:ext cx="24048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1484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925" y="2143125"/>
            <a:ext cx="10344150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310496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450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529680"/>
            <a:ext cx="11439525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28498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666875"/>
            <a:ext cx="11258550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182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551012"/>
            <a:ext cx="1046797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492896"/>
            <a:ext cx="61206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284984"/>
            <a:ext cx="6408712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5113784"/>
            <a:ext cx="9361040" cy="14173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4883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3462" y="2300287"/>
            <a:ext cx="10125075" cy="2257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3462" y="3789040"/>
            <a:ext cx="592663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1538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427" y="1290786"/>
            <a:ext cx="10271125" cy="468204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6093296"/>
            <a:ext cx="7776864" cy="708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4573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1647825"/>
            <a:ext cx="10401300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797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0650" y="2081212"/>
            <a:ext cx="9410700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756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366614"/>
            <a:ext cx="10763250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6495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3512" y="1366837"/>
            <a:ext cx="9324975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9476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747837"/>
            <a:ext cx="10439400" cy="3362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84232" y="2636912"/>
            <a:ext cx="31314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7308" y="3492697"/>
            <a:ext cx="372652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61800" y="3492697"/>
            <a:ext cx="67728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440" y="4430543"/>
            <a:ext cx="740394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00476" y="4437112"/>
            <a:ext cx="2834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8376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302593"/>
            <a:ext cx="10382250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74" y="2132856"/>
            <a:ext cx="1116779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4874" y="3023810"/>
            <a:ext cx="1116779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4874" y="3820979"/>
            <a:ext cx="468707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35489" y="3820979"/>
            <a:ext cx="605643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6258" y="4725144"/>
            <a:ext cx="892215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0073" y="5629308"/>
            <a:ext cx="4271791" cy="11120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88677" y="5897451"/>
            <a:ext cx="692394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8632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96913"/>
            <a:ext cx="1130617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162880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732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2" y="1344885"/>
            <a:ext cx="10429875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276872"/>
            <a:ext cx="3888432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66221" y="2492896"/>
            <a:ext cx="644471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4190" y="3559696"/>
            <a:ext cx="10790402" cy="15254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4190" y="5503911"/>
            <a:ext cx="10790402" cy="11873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1084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1343372"/>
            <a:ext cx="1021080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0600" y="2780928"/>
            <a:ext cx="5249416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40016" y="3140968"/>
            <a:ext cx="53285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2601" y="4301553"/>
            <a:ext cx="461729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38048" y="4301553"/>
            <a:ext cx="461729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7402" y="5122168"/>
            <a:ext cx="890794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8812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316310"/>
            <a:ext cx="11306175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20486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816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174" y="1340769"/>
            <a:ext cx="10482386" cy="239118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4175" y="3717032"/>
            <a:ext cx="3952305" cy="309634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3545" y="3933056"/>
            <a:ext cx="3960367" cy="56576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43545" y="4707457"/>
            <a:ext cx="4125832" cy="66575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840416" y="3061465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646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878" y="1268760"/>
            <a:ext cx="11000730" cy="251234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3761029"/>
            <a:ext cx="4464496" cy="305234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4934" y="4077072"/>
            <a:ext cx="4410075" cy="657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14934" y="4916929"/>
            <a:ext cx="4681066" cy="6953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200456" y="296454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308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90997"/>
            <a:ext cx="11525250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429309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683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68760"/>
            <a:ext cx="11430000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401196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0804" y="5013176"/>
            <a:ext cx="761346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18912" y="498056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9126" y="5949280"/>
            <a:ext cx="385273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3474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268761"/>
            <a:ext cx="11092358" cy="260388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9" y="3740260"/>
            <a:ext cx="4104456" cy="300110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00456" y="309218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132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2025-08-15T03:02:38Z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