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637" y="3895328"/>
            <a:ext cx="5038725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5320630"/>
            <a:ext cx="3962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729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7350"/>
            <a:ext cx="11811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57350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09787"/>
            <a:ext cx="111728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5581"/>
            <a:ext cx="116205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9411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522920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39" y="1690687"/>
            <a:ext cx="11858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81120" cy="45792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53" y="5743576"/>
            <a:ext cx="7458187" cy="9949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9132" y="2708920"/>
            <a:ext cx="6212972" cy="1585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32" y="4294651"/>
            <a:ext cx="9741364" cy="1553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32" y="5706762"/>
            <a:ext cx="7725140" cy="1150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0522"/>
            <a:ext cx="10513168" cy="5502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50912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30120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2838" y="533593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607" y="6099861"/>
            <a:ext cx="14120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5174" y="4293096"/>
            <a:ext cx="3139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3159" y="5230646"/>
            <a:ext cx="23527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3619500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276872"/>
            <a:ext cx="4876800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77126" y="1425331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6771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48880"/>
            <a:ext cx="674370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518" y="1757430"/>
            <a:ext cx="4076700" cy="4029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515719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700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3440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412776"/>
            <a:ext cx="8239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2025-08-15T07:53:19Z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