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282" autoAdjust="0"/>
  </p:normalViewPr>
  <p:slideViewPr>
    <p:cSldViewPr showGuides="1">
      <p:cViewPr varScale="1">
        <p:scale>
          <a:sx n="82" d="100"/>
          <a:sy n="82" d="100"/>
        </p:scale>
        <p:origin x="115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2605087"/>
            <a:ext cx="70389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140968"/>
            <a:ext cx="41148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81336" y="3140968"/>
            <a:ext cx="974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830235"/>
            <a:ext cx="3816424" cy="29111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140968"/>
            <a:ext cx="705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35360"/>
            <a:ext cx="113061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40768"/>
            <a:ext cx="102298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105150"/>
            <a:ext cx="365760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71031" y="1340768"/>
            <a:ext cx="705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7185" y="1340768"/>
            <a:ext cx="24653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633537"/>
            <a:ext cx="103155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428999"/>
            <a:ext cx="19174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4298" y="4448907"/>
            <a:ext cx="705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32189"/>
            <a:ext cx="48291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947862"/>
            <a:ext cx="104013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89040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62422"/>
            <a:ext cx="113347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3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91927"/>
            <a:ext cx="104298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405" y="4051841"/>
            <a:ext cx="10428532" cy="1465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405" y="5733256"/>
            <a:ext cx="74458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8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44" y="1412776"/>
            <a:ext cx="104965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844" y="2132856"/>
            <a:ext cx="95456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844" y="3105872"/>
            <a:ext cx="9545636" cy="1547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844" y="4876056"/>
            <a:ext cx="10697764" cy="1661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5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83754"/>
            <a:ext cx="113823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84984"/>
            <a:ext cx="705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95747"/>
            <a:ext cx="112585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12118"/>
            <a:ext cx="104013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01105"/>
            <a:ext cx="10506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338437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73134"/>
            <a:ext cx="3528392" cy="153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2124075"/>
            <a:ext cx="56769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7550" y="2996952"/>
            <a:ext cx="54307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7550" y="3933056"/>
            <a:ext cx="54307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5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323975"/>
            <a:ext cx="59436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2097" y="4859984"/>
            <a:ext cx="62342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9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190750"/>
            <a:ext cx="57435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7385" y="3104964"/>
            <a:ext cx="60069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7385" y="3949025"/>
            <a:ext cx="60069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75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62100"/>
            <a:ext cx="113347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9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281237"/>
            <a:ext cx="994410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7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42814"/>
            <a:ext cx="107537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628800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554" y="2508031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93477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149262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028493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23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1428328"/>
            <a:ext cx="6505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869160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5736668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31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9572"/>
            <a:ext cx="114204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324386"/>
            <a:ext cx="705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1443186"/>
            <a:ext cx="72961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1044" y="4005064"/>
            <a:ext cx="71533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1044" y="4872572"/>
            <a:ext cx="71533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1044" y="5669741"/>
            <a:ext cx="71533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16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1214437"/>
            <a:ext cx="60007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18744" y="2132856"/>
            <a:ext cx="5065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8744" y="3070702"/>
            <a:ext cx="5065488" cy="934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8744" y="4371964"/>
            <a:ext cx="5065488" cy="1145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29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28539"/>
            <a:ext cx="112680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42865"/>
            <a:ext cx="705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96119"/>
            <a:ext cx="113442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05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8227"/>
          <a:stretch/>
        </p:blipFill>
        <p:spPr>
          <a:xfrm>
            <a:off x="395287" y="1268761"/>
            <a:ext cx="11401425" cy="1512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086" y="2780929"/>
            <a:ext cx="69818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47887"/>
            <a:ext cx="107442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05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9187" y="3284984"/>
            <a:ext cx="3019425" cy="299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429000"/>
            <a:ext cx="2076450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7688" y="3463280"/>
            <a:ext cx="5248275" cy="1571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2508596"/>
            <a:ext cx="705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5" y="3917994"/>
            <a:ext cx="3168352" cy="28233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174901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9072" y="4149080"/>
            <a:ext cx="1554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2025-08-15T09:48:55Z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