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6" r:id="rId24"/>
    <p:sldId id="355" r:id="rId25"/>
    <p:sldId id="357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259560"/>
            <a:ext cx="32004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10" y="5589240"/>
            <a:ext cx="49053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76450"/>
            <a:ext cx="110775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6850"/>
            <a:ext cx="11772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33500"/>
            <a:ext cx="111156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72514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9687"/>
            <a:ext cx="118110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79715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2733675"/>
            <a:ext cx="52482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8876"/>
            <a:ext cx="117062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8695"/>
            <a:ext cx="118110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14537"/>
            <a:ext cx="111252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1453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6816" y="3021534"/>
            <a:ext cx="99717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96" y="4005064"/>
            <a:ext cx="63612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95003"/>
            <a:ext cx="118110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8307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0970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5208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57400"/>
            <a:ext cx="109918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0486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1728" y="3142413"/>
            <a:ext cx="1332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1926" y="3142413"/>
            <a:ext cx="1332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0512"/>
            <a:ext cx="11658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8583" y="544155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5953"/>
            <a:ext cx="117062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8762"/>
            <a:ext cx="108204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47" y="3169077"/>
            <a:ext cx="10744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490787"/>
            <a:ext cx="109442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87177"/>
            <a:ext cx="108870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3284984"/>
            <a:ext cx="70997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" y="4234108"/>
            <a:ext cx="106281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" y="5021186"/>
            <a:ext cx="11060162" cy="150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88876"/>
            <a:ext cx="118681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719262"/>
            <a:ext cx="10010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57387"/>
            <a:ext cx="10934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488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90687"/>
            <a:ext cx="10782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717032"/>
            <a:ext cx="28083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624137"/>
            <a:ext cx="8210550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57798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2045"/>
            <a:ext cx="117252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509120"/>
            <a:ext cx="83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380" y="5589240"/>
            <a:ext cx="16051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45096"/>
            <a:ext cx="11334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0987"/>
            <a:ext cx="11706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2409403"/>
            <a:ext cx="7086600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7235"/>
          <a:stretch/>
        </p:blipFill>
        <p:spPr>
          <a:xfrm>
            <a:off x="557212" y="2419977"/>
            <a:ext cx="1952625" cy="7209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336" y="3293090"/>
            <a:ext cx="197167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29" y="4149175"/>
            <a:ext cx="189547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336" y="5157192"/>
            <a:ext cx="3657600" cy="600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72464" y="154279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6421"/>
            <a:ext cx="11272763" cy="5576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2562"/>
            <a:ext cx="11677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58112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6070" y="4581128"/>
            <a:ext cx="22341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0145"/>
            <a:ext cx="11753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809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28825"/>
            <a:ext cx="117824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2025-08-15T05:34:50Z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