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772816"/>
            <a:ext cx="59055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2" y="3067050"/>
            <a:ext cx="978217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3262" y="4714850"/>
            <a:ext cx="57054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43062"/>
            <a:ext cx="104965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914" y="3645024"/>
            <a:ext cx="464802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914" y="4509120"/>
            <a:ext cx="464802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52637"/>
            <a:ext cx="11077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81472"/>
            <a:ext cx="105251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518457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73103"/>
            <a:ext cx="62646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271587"/>
            <a:ext cx="81724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2276872"/>
            <a:ext cx="840670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3121824"/>
            <a:ext cx="840670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19" y="4024649"/>
            <a:ext cx="840670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19" y="4962198"/>
            <a:ext cx="840670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42"/>
          <a:stretch/>
        </p:blipFill>
        <p:spPr>
          <a:xfrm>
            <a:off x="623392" y="1340768"/>
            <a:ext cx="10804897" cy="55227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6165304"/>
            <a:ext cx="26642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3" y="1283544"/>
            <a:ext cx="9897367" cy="4843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49509"/>
            <a:ext cx="6264696" cy="578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412" y="3933056"/>
            <a:ext cx="47925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412" y="5484064"/>
            <a:ext cx="47925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412" y="6097522"/>
            <a:ext cx="623271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09725"/>
            <a:ext cx="110585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88318"/>
            <a:ext cx="105346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84784"/>
            <a:ext cx="4867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00262"/>
            <a:ext cx="110680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49288"/>
            <a:ext cx="104870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374441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44580"/>
            <a:ext cx="7344816" cy="1543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27081"/>
            <a:ext cx="61206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95437"/>
            <a:ext cx="111252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66875"/>
            <a:ext cx="10706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154" y="4458272"/>
            <a:ext cx="618394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