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37" y="4077444"/>
            <a:ext cx="63341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5373216"/>
            <a:ext cx="82391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329"/>
            <a:ext cx="117348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1124744"/>
            <a:ext cx="47434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6962775" cy="1790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5794" y="1026481"/>
            <a:ext cx="5046206" cy="4706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60" y="2236117"/>
            <a:ext cx="6912768" cy="993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2605087"/>
            <a:ext cx="52578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3592"/>
          <a:stretch/>
        </p:blipFill>
        <p:spPr>
          <a:xfrm>
            <a:off x="133350" y="1268760"/>
            <a:ext cx="11925300" cy="3866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653136"/>
            <a:ext cx="195262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728295"/>
            <a:ext cx="10287000" cy="581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24540" y="467428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19300"/>
            <a:ext cx="118205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06896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618" y="4075958"/>
            <a:ext cx="34051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90662"/>
            <a:ext cx="117157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581128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9126" cy="54295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1490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3822" y="6021288"/>
            <a:ext cx="26460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0703"/>
            <a:ext cx="116776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495550"/>
            <a:ext cx="109251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48335"/>
            <a:ext cx="10632876" cy="54930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353343"/>
            <a:ext cx="5886450" cy="4314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3222722"/>
            <a:ext cx="4680520" cy="2078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445223"/>
            <a:ext cx="7848872" cy="140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501009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2989" y="450912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6675" y="541083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8896"/>
            <a:ext cx="116967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28800"/>
            <a:ext cx="107823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61245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412776"/>
            <a:ext cx="4695825" cy="425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1574701"/>
            <a:ext cx="49815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0769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7" y="2060848"/>
            <a:ext cx="1079182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5884"/>
            <a:ext cx="8785423" cy="54754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88840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868516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829214"/>
            <a:ext cx="9217024" cy="967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0122" y="5193196"/>
            <a:ext cx="80462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0122" y="6084447"/>
            <a:ext cx="80462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36" y="1384522"/>
            <a:ext cx="11248380" cy="528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43037"/>
            <a:ext cx="109918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48147"/>
            <a:ext cx="105632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386" y="2492896"/>
            <a:ext cx="10563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386" y="3395721"/>
            <a:ext cx="10563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386" y="4344845"/>
            <a:ext cx="10563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386" y="5293969"/>
            <a:ext cx="10563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00225"/>
            <a:ext cx="115347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47812"/>
            <a:ext cx="117252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81128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2024062"/>
            <a:ext cx="85248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41251"/>
            <a:ext cx="116205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19300"/>
            <a:ext cx="118110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407707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107" y="1273662"/>
            <a:ext cx="11061501" cy="5539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114" y="3429000"/>
            <a:ext cx="112585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42900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7961"/>
            <a:ext cx="116586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66124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2025-08-15T05:12:01Z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