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1" y="1484784"/>
            <a:ext cx="10010775" cy="1847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4941168"/>
            <a:ext cx="30575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19237"/>
            <a:ext cx="110680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56490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456732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2943225"/>
            <a:ext cx="9229725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5661248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52128"/>
            <a:ext cx="116205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71600"/>
            <a:ext cx="111442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581128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073" y="1283909"/>
            <a:ext cx="10648503" cy="51694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573325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9470"/>
            <a:ext cx="10682411" cy="534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259160"/>
            <a:ext cx="105918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21297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3056" y="5169096"/>
            <a:ext cx="3153103" cy="12122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71178"/>
            <a:ext cx="117443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72319"/>
            <a:ext cx="11830050" cy="515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14239"/>
            <a:ext cx="108585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8478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0272" y="2480206"/>
            <a:ext cx="2745528" cy="1164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57337"/>
            <a:ext cx="107632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573016"/>
            <a:ext cx="6264696" cy="17276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132856"/>
            <a:ext cx="64865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501008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392259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62075"/>
            <a:ext cx="117538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014537"/>
            <a:ext cx="108775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85912"/>
            <a:ext cx="109156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8489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149080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994032"/>
            <a:ext cx="6264696" cy="16997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05297"/>
            <a:ext cx="107632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0840" y="2492896"/>
            <a:ext cx="359496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58440" y="2492896"/>
            <a:ext cx="359496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375" y="4136668"/>
            <a:ext cx="10763250" cy="1812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114550"/>
            <a:ext cx="107918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704975"/>
            <a:ext cx="107442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0208" y="3501008"/>
            <a:ext cx="81541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0208" y="4365104"/>
            <a:ext cx="10170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9465890" cy="50113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383" y="6165304"/>
            <a:ext cx="8724081" cy="6475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198884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95450"/>
            <a:ext cx="108204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9000"/>
            <a:ext cx="10594776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90737"/>
            <a:ext cx="117252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005064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07926"/>
            <a:ext cx="116300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29309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76462"/>
            <a:ext cx="116776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391" y="1333254"/>
            <a:ext cx="11091217" cy="54081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99695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883943"/>
            <a:ext cx="916305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30787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61095"/>
            <a:ext cx="116871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2025-08-15T09:05:58Z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