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55" r:id="rId23"/>
    <p:sldId id="356" r:id="rId24"/>
    <p:sldId id="357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6487" y="4624933"/>
            <a:ext cx="74390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3356992"/>
            <a:ext cx="41910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871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212976"/>
            <a:ext cx="32004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3955901"/>
            <a:ext cx="50387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251" y="4837739"/>
            <a:ext cx="30575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119" y="5508426"/>
            <a:ext cx="5048250" cy="619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83044" y="238171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140968"/>
            <a:ext cx="59531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84728" y="2137519"/>
            <a:ext cx="9236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8887"/>
            <a:ext cx="117443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2899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4667" y="342899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57350"/>
            <a:ext cx="118014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43062"/>
            <a:ext cx="113823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45024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513125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219325"/>
            <a:ext cx="63912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140968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078517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42603"/>
            <a:ext cx="118967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90737"/>
            <a:ext cx="111728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6825"/>
            <a:ext cx="11791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511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69342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719858"/>
            <a:ext cx="46386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3387"/>
            <a:ext cx="11696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900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2487" y="448229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2062" y="550086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12976"/>
            <a:ext cx="47339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79" y="2414240"/>
            <a:ext cx="15382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678" y="338651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1976" cy="460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05719"/>
            <a:ext cx="6048672" cy="7356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511014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0424" y="600139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2575"/>
            <a:ext cx="11563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01452"/>
            <a:ext cx="108299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65563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91538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36490"/>
            <a:ext cx="5616624" cy="1516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78200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061391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987365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869160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758292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683" y="3194276"/>
            <a:ext cx="106489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66875"/>
            <a:ext cx="110680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268" y="2780928"/>
            <a:ext cx="56607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268" y="3544856"/>
            <a:ext cx="5948780" cy="1756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72390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33528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24968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140939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611321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17451"/>
            <a:ext cx="11839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90439"/>
            <a:ext cx="10915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364" y="2492896"/>
            <a:ext cx="5508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364" y="3291550"/>
            <a:ext cx="5940692" cy="1577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22920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09775"/>
            <a:ext cx="108394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1461864"/>
            <a:ext cx="7696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75925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349423"/>
            <a:ext cx="75925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252248"/>
            <a:ext cx="75925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201372"/>
            <a:ext cx="75925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133600"/>
            <a:ext cx="98679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074" y="3140968"/>
            <a:ext cx="998548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55762"/>
            <a:ext cx="114014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3087"/>
            <a:ext cx="116109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600"/>
          <a:stretch/>
        </p:blipFill>
        <p:spPr>
          <a:xfrm>
            <a:off x="405733" y="3356992"/>
            <a:ext cx="11763375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3429000"/>
            <a:ext cx="43434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744325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420319"/>
            <a:ext cx="46767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024" y="4361062"/>
            <a:ext cx="4894952" cy="59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63436" y="238868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212" y="3322662"/>
            <a:ext cx="72675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90712"/>
            <a:ext cx="110775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3285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9530" y="3140968"/>
            <a:ext cx="86010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6447" y="4217414"/>
            <a:ext cx="23335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1350"/>
          <a:stretch/>
        </p:blipFill>
        <p:spPr>
          <a:xfrm>
            <a:off x="191344" y="2996952"/>
            <a:ext cx="11801475" cy="95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2025-08-15T07:03:02Z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