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6525" y="3086100"/>
            <a:ext cx="68389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89856"/>
            <a:ext cx="112966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674" y="3068960"/>
            <a:ext cx="658442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675" y="3578246"/>
            <a:ext cx="1828800" cy="786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6475" y="3578246"/>
            <a:ext cx="1759894" cy="786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674" y="4410041"/>
            <a:ext cx="5360294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7674" y="4896177"/>
            <a:ext cx="5360294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7674" y="5359165"/>
            <a:ext cx="5360294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00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33637"/>
            <a:ext cx="116300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53392"/>
            <a:ext cx="278086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525665"/>
            <a:ext cx="278086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1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00237"/>
            <a:ext cx="115538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4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524125"/>
            <a:ext cx="111537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85937"/>
            <a:ext cx="111252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581128"/>
            <a:ext cx="1008112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32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28762"/>
            <a:ext cx="112585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965753"/>
            <a:ext cx="1872208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3854" y="2417166"/>
            <a:ext cx="744234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95350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924944"/>
            <a:ext cx="1113472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9322" y="1777713"/>
            <a:ext cx="2942382" cy="1011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1597" y="1777713"/>
            <a:ext cx="1420267" cy="1011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8447" y="1777713"/>
            <a:ext cx="4462314" cy="1011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2924944"/>
            <a:ext cx="4536504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3363094"/>
            <a:ext cx="11233248" cy="857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4287686"/>
            <a:ext cx="10081120" cy="581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5716" y="5004395"/>
            <a:ext cx="2079923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71216" y="5004395"/>
            <a:ext cx="3584824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48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4462"/>
            <a:ext cx="114585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59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14475"/>
            <a:ext cx="111728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916832"/>
            <a:ext cx="792088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8829" y="1916832"/>
            <a:ext cx="792088" cy="37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45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2025-08-15T09:33:41Z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