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012" y="3832845"/>
            <a:ext cx="741997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8487" y="5521796"/>
            <a:ext cx="59150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09737"/>
            <a:ext cx="118681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76450"/>
            <a:ext cx="115633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9737"/>
            <a:ext cx="114966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91369"/>
            <a:ext cx="110775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1868" y="328498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540" y="4149080"/>
            <a:ext cx="7969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540" y="5109779"/>
            <a:ext cx="7969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6540" y="5966305"/>
            <a:ext cx="7969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4000"/>
            <a:ext cx="118014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58112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9102"/>
            <a:ext cx="117633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31" y="4834086"/>
            <a:ext cx="110585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84354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09837"/>
            <a:ext cx="116205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3845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3587"/>
            <a:ext cx="11563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0506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3600"/>
            <a:ext cx="115919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74837"/>
            <a:ext cx="10934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6748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7104"/>
            <a:ext cx="11782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7321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095500"/>
            <a:ext cx="69913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0506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1368127"/>
            <a:ext cx="62103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26556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262660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038164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998863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913263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09675"/>
            <a:ext cx="11068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64087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238375"/>
            <a:ext cx="85725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9750" y="3140968"/>
            <a:ext cx="85725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50" y="4020644"/>
            <a:ext cx="85725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53827"/>
            <a:ext cx="11782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81150"/>
            <a:ext cx="10791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21879"/>
            <a:ext cx="107537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15169"/>
            <a:ext cx="109347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234" y="4149080"/>
            <a:ext cx="10804357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949280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14537"/>
            <a:ext cx="118872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996952"/>
            <a:ext cx="21124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205037"/>
            <a:ext cx="83915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0236" y="3140967"/>
            <a:ext cx="88042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0236" y="4078517"/>
            <a:ext cx="88042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698"/>
            <a:ext cx="10657184" cy="5544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94225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89040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52970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536818"/>
            <a:ext cx="10369152" cy="1276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00200"/>
            <a:ext cx="11325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81212"/>
            <a:ext cx="11582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6896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02965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440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18" y="3914775"/>
            <a:ext cx="116109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92423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06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5318" y="3933056"/>
            <a:ext cx="21788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019" y="4928479"/>
            <a:ext cx="42768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09837"/>
            <a:ext cx="110680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609185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609185"/>
            <a:ext cx="1373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82"/>
          <a:stretch/>
        </p:blipFill>
        <p:spPr>
          <a:xfrm>
            <a:off x="551384" y="1268760"/>
            <a:ext cx="11161240" cy="55903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9916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7770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2025-08-15T06:33:00Z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