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253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025" y="1988840"/>
            <a:ext cx="56959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2300" y="3425180"/>
            <a:ext cx="58674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1837" y="5348064"/>
            <a:ext cx="564832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72384"/>
            <a:ext cx="9289032" cy="48329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6077025"/>
            <a:ext cx="7361634" cy="6643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940800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797327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491808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348335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6135414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775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93096"/>
            <a:ext cx="840105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81112"/>
            <a:ext cx="107442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005064"/>
            <a:ext cx="374441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71612"/>
            <a:ext cx="106489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12976"/>
            <a:ext cx="597666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1916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12976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5" y="4231548"/>
            <a:ext cx="90476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5" y="5342718"/>
            <a:ext cx="9047609" cy="1080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35918"/>
            <a:ext cx="109347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3371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02762"/>
            <a:ext cx="9865096" cy="55106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09775"/>
            <a:ext cx="110299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005064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90662"/>
            <a:ext cx="111156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50100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2746" y="4531155"/>
            <a:ext cx="39991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46820"/>
            <a:ext cx="110585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479004"/>
            <a:ext cx="95345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7256" y="2492896"/>
            <a:ext cx="6116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7256" y="3442020"/>
            <a:ext cx="95160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7256" y="4379570"/>
            <a:ext cx="95160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7256" y="5490740"/>
            <a:ext cx="95160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671762"/>
            <a:ext cx="7772400" cy="151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38165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90725"/>
            <a:ext cx="111347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2025-08-15T02:48:10Z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