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4054202"/>
            <a:ext cx="8820150" cy="74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112" y="5531321"/>
            <a:ext cx="8105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152" y="3284984"/>
            <a:ext cx="37528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96393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77264" cy="2591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881930"/>
            <a:ext cx="2376264" cy="285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39552"/>
            <a:ext cx="11096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7728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490662"/>
            <a:ext cx="11991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7375"/>
            <a:ext cx="111442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822"/>
            <a:ext cx="11176942" cy="54155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67355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729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81262"/>
            <a:ext cx="111156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1452"/>
            <a:ext cx="117919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805264"/>
            <a:ext cx="173355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2775" y="580258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093"/>
          <a:stretch/>
        </p:blipFill>
        <p:spPr>
          <a:xfrm>
            <a:off x="767408" y="1628800"/>
            <a:ext cx="10467975" cy="346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00262"/>
            <a:ext cx="111728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3062"/>
            <a:ext cx="117157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52650"/>
            <a:ext cx="10620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0506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66875"/>
            <a:ext cx="11630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56490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4977" y="400506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3419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98079"/>
            <a:ext cx="10706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3658"/>
            <a:ext cx="1872208" cy="1585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409219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2199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19" y="4221088"/>
            <a:ext cx="70770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19" y="4941168"/>
            <a:ext cx="7677150" cy="1457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344" y="4206998"/>
            <a:ext cx="10585176" cy="138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862179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38287"/>
            <a:ext cx="108489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064" y="2511036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064" y="3429000"/>
            <a:ext cx="11065560" cy="189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81162"/>
            <a:ext cx="107251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636912"/>
            <a:ext cx="26642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19262"/>
            <a:ext cx="117348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52339"/>
            <a:ext cx="107537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46237"/>
            <a:ext cx="10915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6571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64363"/>
            <a:ext cx="3024336" cy="159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8124" y="4064363"/>
            <a:ext cx="3024336" cy="159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25853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7511"/>
            <a:ext cx="9960992" cy="54658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56490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28833"/>
            <a:ext cx="10585176" cy="1029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67324"/>
            <a:ext cx="10585176" cy="1093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805816"/>
            <a:ext cx="10585176" cy="1007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96913"/>
            <a:ext cx="113728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05012"/>
            <a:ext cx="112299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775"/>
            <a:ext cx="115252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50912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8287"/>
            <a:ext cx="11744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74837"/>
            <a:ext cx="11010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7483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57350"/>
            <a:ext cx="116871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