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566987"/>
            <a:ext cx="68961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52587"/>
            <a:ext cx="111633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29309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15" y="1300190"/>
            <a:ext cx="10688885" cy="3568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5" y="3995297"/>
            <a:ext cx="3816424" cy="27460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07707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61678"/>
            <a:ext cx="11477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87735"/>
            <a:ext cx="108299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365104"/>
            <a:ext cx="188657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162" y="582351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700" y="3212976"/>
            <a:ext cx="103060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040110"/>
            <a:ext cx="63722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956001"/>
            <a:ext cx="956310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495600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0894" y="6020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70620"/>
            <a:ext cx="114109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581275"/>
            <a:ext cx="102584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3744"/>
            <a:ext cx="103822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830" y="4293096"/>
            <a:ext cx="5083113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67569"/>
            <a:ext cx="111823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28" y="1327814"/>
            <a:ext cx="11091788" cy="54855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518245"/>
            <a:ext cx="10401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350" y="4077072"/>
            <a:ext cx="31844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0" y="5013176"/>
            <a:ext cx="815297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7915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910" y="2924944"/>
            <a:ext cx="6318185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910" y="4619576"/>
            <a:ext cx="90544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7662"/>
            <a:ext cx="113823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71625"/>
            <a:ext cx="105156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59954"/>
            <a:ext cx="104584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9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52128"/>
            <a:ext cx="10420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824" y="4005064"/>
            <a:ext cx="4778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824" y="4873166"/>
            <a:ext cx="4778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824" y="5833864"/>
            <a:ext cx="4778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5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49077"/>
            <a:ext cx="105441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566" y="3212976"/>
            <a:ext cx="1027999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97151"/>
            <a:ext cx="4392488" cy="164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4797152"/>
            <a:ext cx="4392488" cy="1647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9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224087"/>
            <a:ext cx="105060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772" y="3104962"/>
            <a:ext cx="10588820" cy="1836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7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28886"/>
            <a:ext cx="10525125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436" y="3212976"/>
            <a:ext cx="56946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436" y="4000055"/>
            <a:ext cx="56946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436" y="4845007"/>
            <a:ext cx="10447140" cy="1747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71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71600"/>
            <a:ext cx="104394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818" y="2204864"/>
            <a:ext cx="10529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818" y="3015092"/>
            <a:ext cx="10529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818" y="3929492"/>
            <a:ext cx="10529773" cy="1556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95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269141" cy="17344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084866"/>
            <a:ext cx="5256584" cy="37486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334757"/>
            <a:ext cx="2628900" cy="1647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792" y="3429000"/>
            <a:ext cx="2705100" cy="1666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224934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5" y="3068960"/>
            <a:ext cx="4392488" cy="374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203" y="1292680"/>
            <a:ext cx="10182349" cy="54486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8448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33872"/>
            <a:ext cx="113919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62100"/>
            <a:ext cx="114204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" y="5589240"/>
            <a:ext cx="1020127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1889" y="447213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62100"/>
            <a:ext cx="11382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28800"/>
            <a:ext cx="105822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724" y="2564904"/>
            <a:ext cx="3390900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30" y="2708920"/>
            <a:ext cx="3609975" cy="159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382" y="2702421"/>
            <a:ext cx="3371850" cy="1590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161889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2025-08-15T02:53:33Z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