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2204864"/>
            <a:ext cx="55721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2" y="3573388"/>
            <a:ext cx="49434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837" y="5065365"/>
            <a:ext cx="56483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610072"/>
            <a:ext cx="99536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9186" y="2564904"/>
            <a:ext cx="9225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186" y="3363558"/>
            <a:ext cx="9225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9186" y="4221088"/>
            <a:ext cx="9225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9186" y="5215508"/>
            <a:ext cx="9225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2045"/>
            <a:ext cx="114776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3025"/>
            <a:ext cx="107537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896" y="2204864"/>
            <a:ext cx="8372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896" y="3107690"/>
            <a:ext cx="8372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896" y="4079963"/>
            <a:ext cx="10724966" cy="1689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376511"/>
            <a:ext cx="9525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31683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3500" y="4869160"/>
            <a:ext cx="98030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24025"/>
            <a:ext cx="107156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6" y="2564904"/>
            <a:ext cx="31255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6" y="3525602"/>
            <a:ext cx="11118454" cy="1703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24025"/>
            <a:ext cx="10858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29000"/>
            <a:ext cx="1116124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09837"/>
            <a:ext cx="113919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306785"/>
            <a:ext cx="82867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624" y="4019235"/>
            <a:ext cx="9904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624" y="4945210"/>
            <a:ext cx="9904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2624" y="5894334"/>
            <a:ext cx="9904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79701"/>
            <a:ext cx="105727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328498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40346"/>
            <a:ext cx="10572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4" y="2564904"/>
            <a:ext cx="10686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4" y="3444580"/>
            <a:ext cx="10686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4" y="4463152"/>
            <a:ext cx="10686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4" y="5250231"/>
            <a:ext cx="10686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76450"/>
            <a:ext cx="112871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361653"/>
            <a:ext cx="82391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53316"/>
            <a:ext cx="6624736" cy="1155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797151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661248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76400"/>
            <a:ext cx="98107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7570" y="2636912"/>
            <a:ext cx="79227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7570" y="3597611"/>
            <a:ext cx="79227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7570" y="4523585"/>
            <a:ext cx="79227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30821"/>
            <a:ext cx="113252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