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7" y="1476947"/>
            <a:ext cx="11593288" cy="17360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4067919"/>
            <a:ext cx="70104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0" y="5785445"/>
            <a:ext cx="1066800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92896"/>
            <a:ext cx="5934075" cy="147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344" y="3393207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466975"/>
            <a:ext cx="1173480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204864"/>
            <a:ext cx="379095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41133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8842"/>
            <a:ext cx="11377264" cy="55045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0853" y="2996952"/>
            <a:ext cx="4871771" cy="28984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76450"/>
            <a:ext cx="117252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84784"/>
            <a:ext cx="1104900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346920"/>
            <a:ext cx="11372850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158251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138842" cy="49100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231376"/>
            <a:ext cx="3888432" cy="58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9198" y="3068960"/>
            <a:ext cx="67309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198" y="3798165"/>
            <a:ext cx="67309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198" y="4689415"/>
            <a:ext cx="67309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9198" y="5441769"/>
            <a:ext cx="67309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9198" y="6101526"/>
            <a:ext cx="67309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586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24012"/>
            <a:ext cx="107918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5730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49272" cy="359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896021"/>
            <a:ext cx="3024336" cy="296197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407707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18029"/>
            <a:ext cx="11449272" cy="54233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149080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4156" y="6070478"/>
            <a:ext cx="29576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929" y="1340768"/>
            <a:ext cx="117919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763250" cy="172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2996952"/>
            <a:ext cx="4629150" cy="3771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47728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490787"/>
            <a:ext cx="10972800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501008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8295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2552700"/>
            <a:ext cx="980122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4290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495300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564904"/>
            <a:ext cx="4162425" cy="3390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4701" y="2469654"/>
            <a:ext cx="42005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71600"/>
            <a:ext cx="107251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276872"/>
            <a:ext cx="28803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764" y="3040801"/>
            <a:ext cx="50821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1521" y="3098674"/>
            <a:ext cx="25867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949" y="3874177"/>
            <a:ext cx="77452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0949" y="4823302"/>
            <a:ext cx="77452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08720"/>
            <a:ext cx="118776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31168"/>
            <a:ext cx="116300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872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20130"/>
            <a:ext cx="118300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100262"/>
            <a:ext cx="110585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412776"/>
            <a:ext cx="120681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52292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8710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0763" y="3476203"/>
            <a:ext cx="4124325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48478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2493"/>
            <a:ext cx="10945216" cy="25565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829283"/>
            <a:ext cx="4032448" cy="30105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3909588"/>
            <a:ext cx="3933825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674" y="4746075"/>
            <a:ext cx="4177254" cy="628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96103" y="318915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533650"/>
            <a:ext cx="1185862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212976"/>
            <a:ext cx="4676775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48478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60145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977" y="2276872"/>
            <a:ext cx="11058525" cy="1762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3240360"/>
            <a:ext cx="4591050" cy="3429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34222" y="325638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55" y="1340768"/>
            <a:ext cx="121634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429000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3284984"/>
            <a:ext cx="3333750" cy="3124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4308676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234651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6079603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2025-08-15T09:19:13Z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