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53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1844824"/>
            <a:ext cx="62769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675" y="3789412"/>
            <a:ext cx="67246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5175" y="5742012"/>
            <a:ext cx="55816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1374229"/>
            <a:ext cx="64484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7080" y="2276872"/>
            <a:ext cx="391900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7080" y="3237571"/>
            <a:ext cx="391900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7080" y="4082523"/>
            <a:ext cx="6151248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7080" y="4996922"/>
            <a:ext cx="6151248" cy="1024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85925"/>
            <a:ext cx="113347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2273"/>
          <a:stretch/>
        </p:blipFill>
        <p:spPr>
          <a:xfrm>
            <a:off x="614362" y="1450032"/>
            <a:ext cx="10963275" cy="5147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496855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60997"/>
            <a:ext cx="496855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40673"/>
            <a:ext cx="561662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969878"/>
            <a:ext cx="561662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942151"/>
            <a:ext cx="590465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514475"/>
            <a:ext cx="84391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6424" y="2420888"/>
            <a:ext cx="4003551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6424" y="3323713"/>
            <a:ext cx="4003551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6424" y="4221087"/>
            <a:ext cx="8684072" cy="1122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2443162"/>
            <a:ext cx="53625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51546"/>
            <a:ext cx="5760640" cy="1501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105025"/>
            <a:ext cx="114395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61653"/>
            <a:ext cx="10695359" cy="49355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7020" y="5426669"/>
            <a:ext cx="7220772" cy="11706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048" y="3140968"/>
            <a:ext cx="586100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048" y="4101667"/>
            <a:ext cx="586100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048" y="4888745"/>
            <a:ext cx="586100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048" y="5756847"/>
            <a:ext cx="4289972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33779" y="5475187"/>
            <a:ext cx="7053535" cy="112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76400"/>
            <a:ext cx="113061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38411"/>
            <a:ext cx="105251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525658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42690"/>
            <a:ext cx="525658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122366"/>
            <a:ext cx="525658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025192"/>
            <a:ext cx="525658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951166"/>
            <a:ext cx="5256584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2728912"/>
            <a:ext cx="5534025" cy="140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8986" y="3597446"/>
            <a:ext cx="5935365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90700"/>
            <a:ext cx="113728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53269"/>
            <a:ext cx="10782300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782" y="1299968"/>
            <a:ext cx="4972050" cy="361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4850" y="3107271"/>
            <a:ext cx="3230910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850" y="3952222"/>
            <a:ext cx="3230910" cy="1132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850" y="5433782"/>
            <a:ext cx="4239022" cy="1235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309687"/>
            <a:ext cx="91916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0186" y="2204864"/>
            <a:ext cx="9276333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005064"/>
            <a:ext cx="734481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965763"/>
            <a:ext cx="734481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33587"/>
            <a:ext cx="113252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04962"/>
            <a:ext cx="108489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94388"/>
            <a:ext cx="446449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62489"/>
            <a:ext cx="4464496" cy="5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2025-08-15T03:31:27Z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