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56516"/>
            <a:ext cx="11626530" cy="2064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162175"/>
            <a:ext cx="103536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4797152"/>
            <a:ext cx="55054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162" y="3140968"/>
            <a:ext cx="66169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162" y="4032219"/>
            <a:ext cx="66169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162" y="4797152"/>
            <a:ext cx="66169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162" y="5756847"/>
            <a:ext cx="66169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628775"/>
            <a:ext cx="11982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7224" cy="41823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73216"/>
            <a:ext cx="6862911" cy="13879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1268760"/>
            <a:ext cx="4152900" cy="2867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1744" y="1412776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786" y="2188280"/>
            <a:ext cx="67873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786" y="3033232"/>
            <a:ext cx="67873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8786" y="3912907"/>
            <a:ext cx="67873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8786" y="4725144"/>
            <a:ext cx="67873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786" y="5371317"/>
            <a:ext cx="74575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786" y="6237312"/>
            <a:ext cx="74575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038350"/>
            <a:ext cx="119062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1609725"/>
            <a:ext cx="12030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" y="2708920"/>
            <a:ext cx="52949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632094"/>
            <a:ext cx="4886325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962" y="3553872"/>
            <a:ext cx="52949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" y="4514571"/>
            <a:ext cx="52949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57912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52949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73016"/>
            <a:ext cx="52949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549295"/>
            <a:ext cx="52949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405822"/>
            <a:ext cx="52949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76437"/>
            <a:ext cx="1171575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844824"/>
            <a:ext cx="4432176" cy="33295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717032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7852" y="3717032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524" y="4631432"/>
            <a:ext cx="53496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524" y="5499533"/>
            <a:ext cx="53496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52700"/>
            <a:ext cx="117062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61388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05025"/>
            <a:ext cx="118395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87971"/>
            <a:ext cx="11830050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922" y="1772816"/>
            <a:ext cx="454342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1772816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330" y="2636912"/>
            <a:ext cx="5128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330" y="3501008"/>
            <a:ext cx="51285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330" y="4380684"/>
            <a:ext cx="51285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7330" y="5387681"/>
            <a:ext cx="51285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8197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494" y="2634072"/>
            <a:ext cx="65796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494" y="3617920"/>
            <a:ext cx="65796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62162"/>
            <a:ext cx="117633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91580"/>
            <a:ext cx="1183005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0242" y="1412776"/>
            <a:ext cx="3076575" cy="3667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974" y="2564904"/>
            <a:ext cx="65630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974" y="3479303"/>
            <a:ext cx="6563097" cy="1600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974" y="5238656"/>
            <a:ext cx="65630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2025-08-15T09:28:19Z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