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33" r:id="rId3"/>
    <p:sldId id="334" r:id="rId4"/>
    <p:sldId id="335" r:id="rId5"/>
    <p:sldId id="336" r:id="rId6"/>
    <p:sldId id="337" r:id="rId7"/>
    <p:sldId id="338" r:id="rId8"/>
    <p:sldId id="339" r:id="rId9"/>
    <p:sldId id="340" r:id="rId10"/>
    <p:sldId id="341" r:id="rId11"/>
    <p:sldId id="342" r:id="rId12"/>
    <p:sldId id="343" r:id="rId13"/>
    <p:sldId id="344" r:id="rId14"/>
    <p:sldId id="345" r:id="rId15"/>
    <p:sldId id="346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1057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66397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7" y="1476947"/>
            <a:ext cx="11593288" cy="173602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9736" y="4160224"/>
            <a:ext cx="5153025" cy="6477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8675" y="5963369"/>
            <a:ext cx="1053465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6104"/>
            <a:ext cx="10769277" cy="251106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293096"/>
            <a:ext cx="4626106" cy="6010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5249" y="5152231"/>
            <a:ext cx="4700712" cy="55549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76120" y="3927167"/>
            <a:ext cx="3384376" cy="288620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128448" y="324603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2003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3" y="1484784"/>
            <a:ext cx="10801199" cy="239439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7344" y="3281998"/>
            <a:ext cx="1574416" cy="5755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60096" y="3879182"/>
            <a:ext cx="3576488" cy="28565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9416" y="4149080"/>
            <a:ext cx="4210050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9416" y="5013209"/>
            <a:ext cx="4392488" cy="542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10084" y="3275293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188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b="20778"/>
          <a:stretch/>
        </p:blipFill>
        <p:spPr>
          <a:xfrm>
            <a:off x="133350" y="1299939"/>
            <a:ext cx="11925300" cy="356922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6" y="5013176"/>
            <a:ext cx="4038600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0390" y="5853261"/>
            <a:ext cx="3995489" cy="600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59896" y="4282777"/>
            <a:ext cx="4905375" cy="23145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720384" y="4282777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5466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561306"/>
            <a:ext cx="11868150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0589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450057"/>
            <a:ext cx="11239500" cy="4067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7166" y="1519411"/>
            <a:ext cx="4781550" cy="31337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23392" y="3195612"/>
            <a:ext cx="6310808" cy="13855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4850792"/>
            <a:ext cx="36004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66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268760"/>
            <a:ext cx="10128820" cy="457744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5711949"/>
            <a:ext cx="5400600" cy="1031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384" y="2914291"/>
            <a:ext cx="79928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3608773"/>
            <a:ext cx="79928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4314828"/>
            <a:ext cx="79928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384" y="5067183"/>
            <a:ext cx="108012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1384" y="5805264"/>
            <a:ext cx="10801200" cy="10069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410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657350"/>
            <a:ext cx="11791950" cy="3543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168008" y="4365104"/>
            <a:ext cx="16561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2716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738312"/>
            <a:ext cx="11868150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541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1452"/>
            <a:ext cx="11734800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0486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817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162175"/>
            <a:ext cx="11706225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321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528762"/>
            <a:ext cx="11296650" cy="3800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384" y="3212976"/>
            <a:ext cx="7056784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4671386"/>
            <a:ext cx="7056784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275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738312"/>
            <a:ext cx="11201400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717032"/>
            <a:ext cx="11161240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7485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771650"/>
            <a:ext cx="11830050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2593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210925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3708226"/>
            <a:ext cx="5048250" cy="3105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384" y="2708920"/>
            <a:ext cx="2771775" cy="1447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48187" y="2700337"/>
            <a:ext cx="3095625" cy="14573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200456" y="162661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6456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2</Words>
  <Application>Microsoft Office PowerPoint</Application>
  <PresentationFormat>宽屏</PresentationFormat>
  <Paragraphs>2</Paragraphs>
  <Slides>15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2025-08-15T08:15:39Z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