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1" y="1484784"/>
            <a:ext cx="100107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925" y="4054202"/>
            <a:ext cx="8820150" cy="742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8373" y="5483121"/>
            <a:ext cx="77152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633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5699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471612"/>
            <a:ext cx="119443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5679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814" y="2564904"/>
            <a:ext cx="14727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3573016"/>
            <a:ext cx="2376263" cy="1587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31379"/>
            <a:ext cx="116681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04962"/>
            <a:ext cx="110680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4038" y="4077072"/>
            <a:ext cx="27756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970" y="4887300"/>
            <a:ext cx="11371654" cy="1710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057400"/>
            <a:ext cx="111633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996952"/>
            <a:ext cx="11054258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967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5517232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62212"/>
            <a:ext cx="1157287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14537"/>
            <a:ext cx="111442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01200" cy="54314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13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1490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71612"/>
            <a:ext cx="118110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2028825"/>
            <a:ext cx="119253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2025-08-15T09:02:17Z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