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7" y="1476947"/>
            <a:ext cx="11593288" cy="17360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6637" y="3895328"/>
            <a:ext cx="5038725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1744" y="5517232"/>
            <a:ext cx="49149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00212"/>
            <a:ext cx="116490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52128"/>
            <a:ext cx="110680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348880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42814"/>
            <a:ext cx="117538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00522"/>
            <a:ext cx="105060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776412"/>
            <a:ext cx="10410825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21214" b="48255"/>
          <a:stretch/>
        </p:blipFill>
        <p:spPr>
          <a:xfrm>
            <a:off x="1957312" y="2636911"/>
            <a:ext cx="9344100" cy="244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833562"/>
            <a:ext cx="10401300" cy="3190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1214" b="48255"/>
          <a:stretch/>
        </p:blipFill>
        <p:spPr>
          <a:xfrm>
            <a:off x="1631504" y="1833562"/>
            <a:ext cx="9665146" cy="244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01663"/>
            <a:ext cx="117729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221088"/>
            <a:ext cx="28803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5216510"/>
            <a:ext cx="19832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2109787"/>
            <a:ext cx="69913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75370"/>
            <a:ext cx="117633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02593"/>
            <a:ext cx="117348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4984"/>
            <a:ext cx="7591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591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343150"/>
            <a:ext cx="11668125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573016"/>
            <a:ext cx="7591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14500"/>
            <a:ext cx="117062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28762"/>
            <a:ext cx="111156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548350"/>
            <a:ext cx="7591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2025-08-15T07:49:49Z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