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55" r:id="rId23"/>
    <p:sldId id="356" r:id="rId24"/>
    <p:sldId id="357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19300"/>
            <a:ext cx="1141095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81150"/>
            <a:ext cx="115824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34888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6145" y="3112809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2880" y="4663817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38262"/>
            <a:ext cx="115252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76437"/>
            <a:ext cx="108394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780928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9922" y="4285637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7461"/>
            <a:ext cx="117633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2"/>
            <a:ext cx="54726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14487"/>
            <a:ext cx="116205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9944"/>
            <a:ext cx="10944225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419944"/>
            <a:ext cx="5221284" cy="51774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886" y="2060848"/>
            <a:ext cx="5040065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509900"/>
            <a:ext cx="280831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227530"/>
            <a:ext cx="309634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968310"/>
            <a:ext cx="309634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661248"/>
            <a:ext cx="403244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3525"/>
            <a:ext cx="116681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71151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88840"/>
            <a:ext cx="77048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706470"/>
            <a:ext cx="77048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308354"/>
            <a:ext cx="77048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095432"/>
            <a:ext cx="77048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4639442"/>
            <a:ext cx="77048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5438095"/>
            <a:ext cx="77048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57350"/>
            <a:ext cx="115347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00808"/>
            <a:ext cx="62293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992654"/>
            <a:ext cx="8953500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0754" y="2420888"/>
            <a:ext cx="941576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0754" y="3092219"/>
            <a:ext cx="941576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0754" y="3775126"/>
            <a:ext cx="941576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0754" y="4515905"/>
            <a:ext cx="941576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0754" y="4990467"/>
            <a:ext cx="941576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0754" y="5733256"/>
            <a:ext cx="941576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38387"/>
            <a:ext cx="117633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28825"/>
            <a:ext cx="116300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85962"/>
            <a:ext cx="109918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961922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4708" y="2667977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48863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9865" y="1670669"/>
            <a:ext cx="4535780" cy="4968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1632947"/>
            <a:ext cx="4977585" cy="521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0172"/>
            <a:ext cx="11233248" cy="554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64770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636912"/>
            <a:ext cx="4171950" cy="3971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9962" y="2607518"/>
            <a:ext cx="43243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824162"/>
            <a:ext cx="1091565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3722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240" y="2060848"/>
            <a:ext cx="407559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240" y="2732180"/>
            <a:ext cx="407559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240" y="3449810"/>
            <a:ext cx="407559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240" y="4121141"/>
            <a:ext cx="407559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99536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42484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22101"/>
            <a:ext cx="42484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870283"/>
            <a:ext cx="42484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76339"/>
            <a:ext cx="424847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84391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8904" y="2132856"/>
            <a:ext cx="875355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8904" y="2850486"/>
            <a:ext cx="875355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904" y="3568117"/>
            <a:ext cx="875355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904" y="4293096"/>
            <a:ext cx="875355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8904" y="4899206"/>
            <a:ext cx="875355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18904" y="5547389"/>
            <a:ext cx="875355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62100"/>
            <a:ext cx="116014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6210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136257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1281"/>
            <a:ext cx="116967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085975"/>
            <a:ext cx="73818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5061" y="2852936"/>
            <a:ext cx="738187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5061" y="3512693"/>
            <a:ext cx="738187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5061" y="4218749"/>
            <a:ext cx="7381875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556792"/>
            <a:ext cx="60293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996952"/>
            <a:ext cx="554461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717031"/>
            <a:ext cx="5544616" cy="889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710005"/>
            <a:ext cx="554461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5" y="5450532"/>
            <a:ext cx="6533381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85912"/>
            <a:ext cx="116681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47825"/>
            <a:ext cx="110585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77768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2288" y="1448581"/>
            <a:ext cx="3067050" cy="3019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384" y="3722340"/>
            <a:ext cx="7758908" cy="2514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41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43087"/>
            <a:ext cx="111728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0915004" cy="2913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6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09725"/>
            <a:ext cx="116109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6210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946484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00250"/>
            <a:ext cx="116109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05297"/>
            <a:ext cx="11610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24944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533825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5453"/>
            <a:ext cx="116014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5081841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85925"/>
            <a:ext cx="115347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703486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857375"/>
            <a:ext cx="104870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2025-08-15T03:53:02Z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