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7" y="4077444"/>
            <a:ext cx="63341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5661248"/>
            <a:ext cx="37528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2939"/>
            <a:ext cx="10729192" cy="538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57412"/>
            <a:ext cx="112204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8356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1022"/>
            <a:ext cx="117443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41168"/>
            <a:ext cx="26003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2579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124744"/>
            <a:ext cx="4943475" cy="475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293" y="1124744"/>
            <a:ext cx="5166270" cy="4829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84" y="220486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061391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3952642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3" y="4739720"/>
            <a:ext cx="6113909" cy="134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43037"/>
            <a:ext cx="111633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84784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94" y="2348880"/>
            <a:ext cx="11660838" cy="1545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816" y="396176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816" y="4771995"/>
            <a:ext cx="11472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491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30120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147887"/>
            <a:ext cx="96869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9725"/>
            <a:ext cx="117919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082"/>
          <a:stretch/>
        </p:blipFill>
        <p:spPr>
          <a:xfrm>
            <a:off x="200025" y="1288876"/>
            <a:ext cx="11791950" cy="17080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733" y="2996952"/>
            <a:ext cx="4248472" cy="37802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140725"/>
            <a:ext cx="7015248" cy="3456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20474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76450"/>
            <a:ext cx="117729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822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364580"/>
            <a:ext cx="16668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8000"/>
          <a:stretch/>
        </p:blipFill>
        <p:spPr>
          <a:xfrm>
            <a:off x="551384" y="2348880"/>
            <a:ext cx="48768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2276872"/>
            <a:ext cx="2790825" cy="3800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02" y="3356992"/>
            <a:ext cx="466725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130" y="4326632"/>
            <a:ext cx="4800600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392" y="5205189"/>
            <a:ext cx="4762500" cy="600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81865" y="13645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3208" cy="34094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818984"/>
            <a:ext cx="3168352" cy="306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840" y="3933056"/>
            <a:ext cx="3413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3429000"/>
            <a:ext cx="65913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25097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2025-08-15T05:17:43Z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