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55" r:id="rId24"/>
    <p:sldId id="356" r:id="rId25"/>
    <p:sldId id="357" r:id="rId26"/>
    <p:sldId id="345" r:id="rId27"/>
    <p:sldId id="346" r:id="rId28"/>
    <p:sldId id="347" r:id="rId29"/>
    <p:sldId id="348" r:id="rId30"/>
    <p:sldId id="349" r:id="rId31"/>
    <p:sldId id="350" r:id="rId32"/>
    <p:sldId id="351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105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7" y="1476947"/>
            <a:ext cx="11593288" cy="173602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6637" y="3895328"/>
            <a:ext cx="5038725" cy="6858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71675" y="5540846"/>
            <a:ext cx="8248650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334750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142246"/>
            <a:ext cx="3486150" cy="165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9361" y="3237496"/>
            <a:ext cx="3314700" cy="1562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40216" y="3172544"/>
            <a:ext cx="3771900" cy="3352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00456" y="2263236"/>
            <a:ext cx="7003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58625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146326"/>
            <a:ext cx="4357390" cy="3588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538287"/>
            <a:ext cx="1099185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717032"/>
            <a:ext cx="7003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464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447378"/>
            <a:ext cx="1188720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198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600325"/>
            <a:ext cx="11172825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329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060848"/>
            <a:ext cx="9829800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852936"/>
            <a:ext cx="90730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883083"/>
            <a:ext cx="96857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432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1268760"/>
            <a:ext cx="537210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788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71575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725144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1815" y="5708992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513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0" y="2705100"/>
            <a:ext cx="7239000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162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9195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348880"/>
            <a:ext cx="7003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03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455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952625"/>
            <a:ext cx="11725275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4005064"/>
            <a:ext cx="21602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834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1575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3573239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683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24744"/>
            <a:ext cx="8496944" cy="5492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1096478"/>
            <a:ext cx="4680520" cy="5058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314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28762"/>
            <a:ext cx="1168717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41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2014537"/>
            <a:ext cx="10639425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87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56578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006" y="2031901"/>
            <a:ext cx="5924550" cy="1571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0096" y="1052736"/>
            <a:ext cx="4772025" cy="4600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1344" y="3027462"/>
            <a:ext cx="61022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91998" y="1147986"/>
            <a:ext cx="477202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915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6086475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70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38" y="1340768"/>
            <a:ext cx="120015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35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628775"/>
            <a:ext cx="1086802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654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196752"/>
            <a:ext cx="10868025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47201" y="5013176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83818" y="6021288"/>
            <a:ext cx="429615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772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109787"/>
            <a:ext cx="1148715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4897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9598" y="4077072"/>
            <a:ext cx="10981018" cy="2708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18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490787"/>
            <a:ext cx="11001375" cy="187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441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801350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3992" y="2204864"/>
            <a:ext cx="4608364" cy="455030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96562" y="2019662"/>
            <a:ext cx="5217518" cy="4838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60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552575"/>
            <a:ext cx="118110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636912"/>
            <a:ext cx="7003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447800"/>
            <a:ext cx="1183005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4902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472656"/>
            <a:ext cx="7003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576387"/>
            <a:ext cx="1180147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07926"/>
            <a:ext cx="1120140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4038" y="2204864"/>
            <a:ext cx="3639754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95339" y="2204864"/>
            <a:ext cx="3639754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221088"/>
            <a:ext cx="10153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0062" y="4913340"/>
            <a:ext cx="3639754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11824" y="4913340"/>
            <a:ext cx="3639754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976437"/>
            <a:ext cx="11753850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</Words>
  <Application>Microsoft Office PowerPoint</Application>
  <PresentationFormat>宽屏</PresentationFormat>
  <Paragraphs>1</Paragraphs>
  <Slides>32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2025-08-15T09:18:47Z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