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375" y="3933056"/>
            <a:ext cx="1076325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71700"/>
            <a:ext cx="116395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340768"/>
            <a:ext cx="5772150" cy="340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429000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2108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08518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1552" y="5085184"/>
            <a:ext cx="41065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74009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88840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76434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597721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454248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229752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1741" y="5229752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79026" y="6074704"/>
            <a:ext cx="7873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5380"/>
            <a:ext cx="11649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4962"/>
            <a:ext cx="11791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557462"/>
            <a:ext cx="11763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76387"/>
            <a:ext cx="118300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33525"/>
            <a:ext cx="118300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6992"/>
            <a:ext cx="532859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514" y="3358440"/>
            <a:ext cx="5876925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4869160"/>
            <a:ext cx="53285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062696"/>
            <a:ext cx="532859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290637"/>
            <a:ext cx="900112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132856"/>
            <a:ext cx="986509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35681"/>
            <a:ext cx="986509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961655"/>
            <a:ext cx="417646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3" y="3961655"/>
            <a:ext cx="252328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7782" y="3961655"/>
            <a:ext cx="252328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7453" y="4980227"/>
            <a:ext cx="651477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09762"/>
            <a:ext cx="1187767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43162"/>
            <a:ext cx="116490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4125"/>
            <a:ext cx="117443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0675"/>
            <a:ext cx="117348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95500"/>
            <a:ext cx="118776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40346"/>
            <a:ext cx="11249025" cy="455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487" y="1700808"/>
            <a:ext cx="6296025" cy="2952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6531" y="3477485"/>
            <a:ext cx="382730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531" y="4345586"/>
            <a:ext cx="382730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531" y="5236837"/>
            <a:ext cx="2603165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5088" y="5236837"/>
            <a:ext cx="2603165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491580"/>
            <a:ext cx="87058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91580"/>
            <a:ext cx="42484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2538" y="2348106"/>
            <a:ext cx="42484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2538" y="3389828"/>
            <a:ext cx="661771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2538" y="4246354"/>
            <a:ext cx="661771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2538" y="5311225"/>
            <a:ext cx="380940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0690" y="5311225"/>
            <a:ext cx="380940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185987"/>
            <a:ext cx="64770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89663"/>
            <a:ext cx="532859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980913"/>
            <a:ext cx="532859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9237"/>
            <a:ext cx="117062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95400"/>
            <a:ext cx="11325225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287" y="1305973"/>
            <a:ext cx="3362325" cy="4067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0190" y="3089664"/>
            <a:ext cx="631388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190" y="4131385"/>
            <a:ext cx="631388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190" y="4930039"/>
            <a:ext cx="631388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185987"/>
            <a:ext cx="68008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5574" y="3212976"/>
            <a:ext cx="3688457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6875" y="3212976"/>
            <a:ext cx="3688457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7700" y="3988480"/>
            <a:ext cx="3688457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916832"/>
            <a:ext cx="121158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9547"/>
            <a:ext cx="9793088" cy="54818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681959"/>
            <a:ext cx="5667375" cy="2886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1988840"/>
            <a:ext cx="532859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787493"/>
            <a:ext cx="6192688" cy="937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898663"/>
            <a:ext cx="489654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725144"/>
            <a:ext cx="4896544" cy="1185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986784"/>
            <a:ext cx="489654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33525"/>
            <a:ext cx="1002030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420888"/>
            <a:ext cx="712879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65840"/>
            <a:ext cx="712879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21087"/>
            <a:ext cx="10441160" cy="1103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75819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705678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096114"/>
            <a:ext cx="705678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5652" y="3952641"/>
            <a:ext cx="705678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5652" y="4843892"/>
            <a:ext cx="705678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5652" y="5642545"/>
            <a:ext cx="705678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4018"/>
            <a:ext cx="11734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58326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131393"/>
            <a:ext cx="5305425" cy="3609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508518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99958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1341462"/>
            <a:ext cx="76485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1712" y="220486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1712" y="3015092"/>
            <a:ext cx="3752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8289" y="3015092"/>
            <a:ext cx="3752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9584" y="3883193"/>
            <a:ext cx="6070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9584" y="4653136"/>
            <a:ext cx="6070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29584" y="5538373"/>
            <a:ext cx="6070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66987"/>
            <a:ext cx="11791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4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71737"/>
            <a:ext cx="117348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87413"/>
            <a:ext cx="117538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2025-08-15T09:30:56Z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