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2420888"/>
            <a:ext cx="55626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5612" y="3948286"/>
            <a:ext cx="620077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0412" y="5453980"/>
            <a:ext cx="55911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95462"/>
            <a:ext cx="107251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424" y="3356992"/>
            <a:ext cx="32023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97485" y="3356992"/>
            <a:ext cx="44747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827" y="4329265"/>
            <a:ext cx="71833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71972"/>
            <a:ext cx="113061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01452"/>
            <a:ext cx="106870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385887"/>
            <a:ext cx="89344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8774" y="2204864"/>
            <a:ext cx="95077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8774" y="3061391"/>
            <a:ext cx="95077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8774" y="3848469"/>
            <a:ext cx="95077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28774" y="4820743"/>
            <a:ext cx="95077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33525"/>
            <a:ext cx="105727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0114" y="2420888"/>
            <a:ext cx="112625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0114" y="3173243"/>
            <a:ext cx="112625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114" y="4110792"/>
            <a:ext cx="11262549" cy="11184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2181225"/>
            <a:ext cx="83724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0840" y="3104964"/>
            <a:ext cx="8125599" cy="1764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38287"/>
            <a:ext cx="114300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6720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728787"/>
            <a:ext cx="104298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75688"/>
            <a:ext cx="11029305" cy="55376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048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95450"/>
            <a:ext cx="1147762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187258"/>
            <a:ext cx="345757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3505200" cy="990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1493168"/>
            <a:ext cx="3552825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5793" y="1591006"/>
            <a:ext cx="2133600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2717" y="2420888"/>
            <a:ext cx="8162925" cy="41814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03094" y="2475384"/>
            <a:ext cx="7789250" cy="1169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3094" y="3956943"/>
            <a:ext cx="7789250" cy="1169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03094" y="5517232"/>
            <a:ext cx="8581338" cy="1169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68" y="1292746"/>
            <a:ext cx="100393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3023" y="2492896"/>
            <a:ext cx="6905625" cy="4105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336" y="2520359"/>
            <a:ext cx="4352925" cy="1038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833" y="3552045"/>
            <a:ext cx="4371975" cy="1028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04" y="4797152"/>
            <a:ext cx="4267200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833" y="5589612"/>
            <a:ext cx="3314700" cy="6477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993476" y="2520359"/>
            <a:ext cx="6935172" cy="4077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6777" y="2520359"/>
            <a:ext cx="4394577" cy="20603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778" y="4811956"/>
            <a:ext cx="4192926" cy="1641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157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40968"/>
            <a:ext cx="105632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366837"/>
            <a:ext cx="106299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068960"/>
            <a:ext cx="806489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434" y="4712109"/>
            <a:ext cx="29343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6978" y="4712109"/>
            <a:ext cx="29343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2025-08-15T02:46:47Z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