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112" y="3052762"/>
            <a:ext cx="8867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62100"/>
            <a:ext cx="112395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52637"/>
            <a:ext cx="111537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57437"/>
            <a:ext cx="112299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077044"/>
            <a:ext cx="5791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73671"/>
            <a:ext cx="11372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399378"/>
            <a:ext cx="1800200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11918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11652"/>
            <a:ext cx="92615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4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282" y="1124744"/>
            <a:ext cx="55530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844824"/>
            <a:ext cx="28194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1847850"/>
            <a:ext cx="2914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3" y="1284444"/>
            <a:ext cx="11398299" cy="54569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877272"/>
            <a:ext cx="92615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2100"/>
            <a:ext cx="117062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90675"/>
            <a:ext cx="11182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43050"/>
            <a:ext cx="112966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11389"/>
            <a:ext cx="54959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9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775"/>
            <a:ext cx="110394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2025-08-15T09:31:54Z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