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94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611" y="4725144"/>
            <a:ext cx="31527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063327"/>
            <a:ext cx="90773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7336" y="1844824"/>
            <a:ext cx="4106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7336" y="2759224"/>
            <a:ext cx="4106615" cy="957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7336" y="4055588"/>
            <a:ext cx="5618784" cy="1029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7336" y="5517232"/>
            <a:ext cx="6482880" cy="1029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64493"/>
            <a:ext cx="109823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94225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17032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504111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314339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6031970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54621"/>
            <a:ext cx="118395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90637"/>
            <a:ext cx="111633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90750"/>
            <a:ext cx="111823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268760"/>
            <a:ext cx="1019175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798093"/>
            <a:ext cx="4320480" cy="39920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6775" t="6076" r="17356" b="4108"/>
          <a:stretch/>
        </p:blipFill>
        <p:spPr>
          <a:xfrm>
            <a:off x="3647728" y="2695259"/>
            <a:ext cx="4176464" cy="40037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6240" y="2060848"/>
            <a:ext cx="1030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81212"/>
            <a:ext cx="112680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5412"/>
            <a:ext cx="116776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81212"/>
            <a:ext cx="111537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495003"/>
            <a:ext cx="119729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566124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62187"/>
            <a:ext cx="117443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43087"/>
            <a:ext cx="117633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221088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47875"/>
            <a:ext cx="11677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005064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4420"/>
            <a:ext cx="10994256" cy="537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62150"/>
            <a:ext cx="106870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69049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4518" y="4077072"/>
            <a:ext cx="31113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70062"/>
            <a:ext cx="116776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57462"/>
            <a:ext cx="106965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1438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60848"/>
            <a:ext cx="11144250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142008"/>
            <a:ext cx="6192688" cy="2151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37112"/>
            <a:ext cx="6192688" cy="5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235765"/>
            <a:ext cx="6192688" cy="15056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395537"/>
            <a:ext cx="8763000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2374" y="3818801"/>
            <a:ext cx="74919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869" y="1286035"/>
            <a:ext cx="11217755" cy="545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47825"/>
            <a:ext cx="107918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9289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6875"/>
            <a:ext cx="116681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581275"/>
            <a:ext cx="107632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85875"/>
            <a:ext cx="107061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852936"/>
            <a:ext cx="338437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8632" y="2852936"/>
            <a:ext cx="338437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60602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278210"/>
            <a:ext cx="94583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068960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10681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0739" y="3933056"/>
            <a:ext cx="3753773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501" y="5373216"/>
            <a:ext cx="5863587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0739" y="5373216"/>
            <a:ext cx="28657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101727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63674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843350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699876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661248"/>
            <a:ext cx="100811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10630"/>
            <a:ext cx="115824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41923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0768"/>
            <a:ext cx="118300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21088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82638"/>
            <a:ext cx="117348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13931"/>
            <a:ext cx="1002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63935"/>
            <a:ext cx="118110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605087"/>
            <a:ext cx="111347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595437"/>
            <a:ext cx="90487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381642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263823"/>
            <a:ext cx="381642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2025-08-15T05:32:25Z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