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1484784"/>
            <a:ext cx="118586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974" y="3860477"/>
            <a:ext cx="497205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0961" y="5373216"/>
            <a:ext cx="44100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38312"/>
            <a:ext cx="118110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85912"/>
            <a:ext cx="110490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36179"/>
            <a:ext cx="113061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776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411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58772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82849"/>
            <a:ext cx="118300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6" y="3576055"/>
            <a:ext cx="19802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509120"/>
            <a:ext cx="46085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302743"/>
            <a:ext cx="109918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132856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284984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7774" y="418524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57350"/>
            <a:ext cx="11239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798662"/>
            <a:ext cx="118586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544522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19262"/>
            <a:ext cx="116395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77281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2181225"/>
            <a:ext cx="95821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58255"/>
            <a:ext cx="117919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7008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605087"/>
            <a:ext cx="1177290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6374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38250"/>
            <a:ext cx="116109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567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776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63935"/>
            <a:ext cx="118110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2025-08-15T06:42:47Z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