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160224"/>
            <a:ext cx="5153025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5720" y="5661620"/>
            <a:ext cx="59626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2638425"/>
            <a:ext cx="54483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0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5571"/>
            <a:ext cx="117252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530120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8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28887"/>
            <a:ext cx="117443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6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471612"/>
            <a:ext cx="89725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1268760"/>
            <a:ext cx="58959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8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48" y="1340768"/>
            <a:ext cx="11944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78446"/>
            <a:ext cx="110394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1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394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13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871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50100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1915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4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967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903005"/>
            <a:ext cx="3314895" cy="29523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9994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62100"/>
            <a:ext cx="116871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32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516"/>
          <a:stretch/>
        </p:blipFill>
        <p:spPr>
          <a:xfrm>
            <a:off x="479376" y="1268760"/>
            <a:ext cx="11039475" cy="23762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708920"/>
            <a:ext cx="3381375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127" y="3861048"/>
            <a:ext cx="5181600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4810497"/>
            <a:ext cx="5181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70062"/>
            <a:ext cx="118205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4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09712"/>
            <a:ext cx="117252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9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514475"/>
            <a:ext cx="96012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767461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45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2025-08-15T08:05:05Z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