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590800"/>
            <a:ext cx="68199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74243"/>
            <a:ext cx="11344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43037"/>
            <a:ext cx="107823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73671"/>
            <a:ext cx="114681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96913"/>
            <a:ext cx="107346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95487"/>
            <a:ext cx="107156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104963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63588"/>
            <a:ext cx="11296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509120"/>
            <a:ext cx="201622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0200"/>
            <a:ext cx="11553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88715"/>
            <a:ext cx="10658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88715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72" y="2337839"/>
            <a:ext cx="5759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715" y="3148067"/>
            <a:ext cx="6873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715" y="4004593"/>
            <a:ext cx="6873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715" y="4872694"/>
            <a:ext cx="6873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47837"/>
            <a:ext cx="102965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6726" y="256490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0245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8213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77280"/>
            <a:ext cx="11372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5669"/>
            <a:ext cx="114871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759027"/>
            <a:ext cx="43338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74998"/>
            <a:ext cx="10477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55679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988" y="2285997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114" y="3177248"/>
            <a:ext cx="5754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114" y="4077072"/>
            <a:ext cx="5754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114" y="4925025"/>
            <a:ext cx="5754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809750"/>
            <a:ext cx="84391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80975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6110" y="2643128"/>
            <a:ext cx="45859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7006" y="2643128"/>
            <a:ext cx="45859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4535" y="3603826"/>
            <a:ext cx="45859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4534" y="4495077"/>
            <a:ext cx="6181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714500"/>
            <a:ext cx="7953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80928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452259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366659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38300"/>
            <a:ext cx="11449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33537"/>
            <a:ext cx="103822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3367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16853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1314450"/>
            <a:ext cx="60674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286" y="2276872"/>
            <a:ext cx="5265961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756611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704975"/>
            <a:ext cx="77438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423991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303667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87735"/>
            <a:ext cx="11410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38411"/>
            <a:ext cx="10668000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733256"/>
            <a:ext cx="38481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766" y="1346204"/>
            <a:ext cx="565785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384" y="3140968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3928047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4842447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5768422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8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92011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660" y="2492895"/>
            <a:ext cx="9340868" cy="175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7660" y="4267607"/>
            <a:ext cx="73246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660" y="5274605"/>
            <a:ext cx="34362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6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24087"/>
            <a:ext cx="113633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366837"/>
            <a:ext cx="8239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699545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7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76511"/>
            <a:ext cx="100584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176" y="2348880"/>
            <a:ext cx="10502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176" y="3054936"/>
            <a:ext cx="10502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176" y="3876738"/>
            <a:ext cx="10502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176" y="4710116"/>
            <a:ext cx="10502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8176" y="5670814"/>
            <a:ext cx="10502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9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63677"/>
            <a:ext cx="37338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3116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449"/>
          <a:stretch/>
        </p:blipFill>
        <p:spPr>
          <a:xfrm>
            <a:off x="414337" y="1242045"/>
            <a:ext cx="11363325" cy="24029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093293"/>
            <a:ext cx="3686175" cy="364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98" y="4005064"/>
            <a:ext cx="44005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898" y="4946129"/>
            <a:ext cx="4400550" cy="676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4641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0881097" cy="23217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327" y="3555721"/>
            <a:ext cx="6690321" cy="31528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789412"/>
            <a:ext cx="38004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139" y="4680395"/>
            <a:ext cx="4290765" cy="78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29424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079576"/>
            <a:ext cx="3657600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212976"/>
            <a:ext cx="42862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138" y="4022576"/>
            <a:ext cx="4397821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1672" y="239347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90725"/>
            <a:ext cx="114490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1" y="3254824"/>
            <a:ext cx="4896544" cy="348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54" y="1340768"/>
            <a:ext cx="107346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