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7" r:id="rId4"/>
    <p:sldId id="328" r:id="rId5"/>
    <p:sldId id="329" r:id="rId6"/>
    <p:sldId id="330" r:id="rId7"/>
    <p:sldId id="325" r:id="rId8"/>
    <p:sldId id="326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1336551"/>
            <a:ext cx="1039177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425" y="4039344"/>
            <a:ext cx="69151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75" y="5713437"/>
            <a:ext cx="96202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52625"/>
            <a:ext cx="117348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573016"/>
            <a:ext cx="413385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4852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9816"/>
          <a:stretch/>
        </p:blipFill>
        <p:spPr>
          <a:xfrm>
            <a:off x="263352" y="1268761"/>
            <a:ext cx="11734800" cy="2520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990975"/>
            <a:ext cx="4591050" cy="2867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149080"/>
            <a:ext cx="384810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5080619"/>
            <a:ext cx="4032448" cy="552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321086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00187"/>
            <a:ext cx="118205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85912"/>
            <a:ext cx="111442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50912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43955"/>
            <a:ext cx="118586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71687"/>
            <a:ext cx="110775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9572"/>
            <a:ext cx="111728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586" y="5085184"/>
            <a:ext cx="61624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109787"/>
            <a:ext cx="89344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9374" y="3140967"/>
            <a:ext cx="30264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1941" y="3140967"/>
            <a:ext cx="4026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7799" y="4032218"/>
            <a:ext cx="91587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949"/>
          <a:stretch/>
        </p:blipFill>
        <p:spPr>
          <a:xfrm>
            <a:off x="47328" y="1497913"/>
            <a:ext cx="11944350" cy="46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23764"/>
            <a:ext cx="117919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14908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9226" y="5040331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11061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5" y="3641973"/>
            <a:ext cx="2854959" cy="32160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1241897"/>
            <a:ext cx="10629900" cy="704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195364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33600"/>
            <a:ext cx="117443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156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84984"/>
            <a:ext cx="460057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93862"/>
            <a:ext cx="116776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645024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5450" y="4607701"/>
            <a:ext cx="46825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100262"/>
            <a:ext cx="118776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38312"/>
            <a:ext cx="110394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262" y="3717032"/>
            <a:ext cx="44396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262" y="4446237"/>
            <a:ext cx="44396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1" y="1196752"/>
            <a:ext cx="4908852" cy="3079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365104"/>
            <a:ext cx="5400600" cy="21395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381018"/>
            <a:ext cx="5976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168097"/>
            <a:ext cx="5976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897302"/>
            <a:ext cx="5976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00200"/>
            <a:ext cx="108585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53269"/>
            <a:ext cx="108680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5100" y="1412776"/>
            <a:ext cx="30751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250" y="2327176"/>
            <a:ext cx="38075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250" y="3148979"/>
            <a:ext cx="7119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250" y="4109678"/>
            <a:ext cx="7119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6250" y="5024078"/>
            <a:ext cx="7119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6250" y="5869030"/>
            <a:ext cx="7119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49423"/>
          <a:stretch/>
        </p:blipFill>
        <p:spPr>
          <a:xfrm>
            <a:off x="-2413" y="1916832"/>
            <a:ext cx="11953875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671637"/>
            <a:ext cx="92773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582473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5" y="4582473"/>
            <a:ext cx="28936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747837"/>
            <a:ext cx="77819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08920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8985" y="2708920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2017" y="3588596"/>
            <a:ext cx="28918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5688" y="3588596"/>
            <a:ext cx="28918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4468272"/>
            <a:ext cx="48437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39391" y="4468272"/>
            <a:ext cx="27200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4011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892327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1" y="3892327"/>
            <a:ext cx="39469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7241" y="4795152"/>
            <a:ext cx="3404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9646" y="4795152"/>
            <a:ext cx="47567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8263" y="5732701"/>
            <a:ext cx="55558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00187"/>
            <a:ext cx="115252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014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789040"/>
            <a:ext cx="378142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5010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52736"/>
            <a:ext cx="9145016" cy="27425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551" y="3861048"/>
            <a:ext cx="8393881" cy="29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576512"/>
            <a:ext cx="117729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49000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356992"/>
            <a:ext cx="4629150" cy="318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23792" y="2337272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619375"/>
            <a:ext cx="116205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9531"/>
            <a:ext cx="10945216" cy="54818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6165304"/>
            <a:ext cx="2524125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132856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885210"/>
            <a:ext cx="6048672" cy="3132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091398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1401" y="6091398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2025-08-15T07:09:48Z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