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8100" y="4197077"/>
            <a:ext cx="44958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7535" y="5661595"/>
            <a:ext cx="58769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2400300"/>
            <a:ext cx="702945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284984"/>
            <a:ext cx="662473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00187"/>
            <a:ext cx="117729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76450"/>
            <a:ext cx="111728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07645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9859"/>
            <a:ext cx="10821665" cy="51774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66986"/>
            <a:ext cx="116490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33587"/>
            <a:ext cx="117443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9695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016" y="398080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76375"/>
            <a:ext cx="116776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590800"/>
            <a:ext cx="110871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162050"/>
            <a:ext cx="92011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060848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0091" y="3021546"/>
            <a:ext cx="9516484" cy="1703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929523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488529"/>
            <a:ext cx="120015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4522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4975"/>
            <a:ext cx="1167765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354410"/>
            <a:ext cx="99345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57312"/>
            <a:ext cx="117824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9225"/>
            <a:ext cx="109156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928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486025"/>
            <a:ext cx="117157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38411"/>
            <a:ext cx="109251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34931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28750"/>
            <a:ext cx="116681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27745"/>
            <a:ext cx="116205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35699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3924" y="5428861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1240" cy="535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690687"/>
            <a:ext cx="100679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645024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501551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71587"/>
            <a:ext cx="108108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562" y="4221088"/>
            <a:ext cx="6629574" cy="1365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86" y="1277828"/>
            <a:ext cx="11263238" cy="55355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277828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1596" y="2276872"/>
            <a:ext cx="13083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4391" y="3237571"/>
            <a:ext cx="13083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3723" y="4186695"/>
            <a:ext cx="13083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81693" y="6073369"/>
            <a:ext cx="13083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42439" cy="539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2566987"/>
            <a:ext cx="88582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1204912"/>
            <a:ext cx="87344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9866" y="2132856"/>
            <a:ext cx="82345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9866" y="3035681"/>
            <a:ext cx="82345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9866" y="3938506"/>
            <a:ext cx="82345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9866" y="4922355"/>
            <a:ext cx="87133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34430"/>
            <a:ext cx="108489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48880"/>
            <a:ext cx="10801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191272"/>
            <a:ext cx="10801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186695"/>
            <a:ext cx="10801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135819"/>
            <a:ext cx="10801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2052637"/>
            <a:ext cx="119919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09725"/>
            <a:ext cx="116109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77280"/>
            <a:ext cx="115919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90737"/>
            <a:ext cx="115633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4077072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33587"/>
            <a:ext cx="116395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04975"/>
            <a:ext cx="110109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73016"/>
            <a:ext cx="331236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2025-08-15T05:52:24Z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