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576512"/>
            <a:ext cx="69056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157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212976"/>
            <a:ext cx="374332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24000"/>
            <a:ext cx="11401425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149080"/>
            <a:ext cx="5256584" cy="25878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00461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965276"/>
            <a:ext cx="5819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014537"/>
            <a:ext cx="10544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00506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3279"/>
            <a:ext cx="114300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85962"/>
            <a:ext cx="10601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165622" cy="29474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336704"/>
            <a:ext cx="8568952" cy="218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28353"/>
            <a:ext cx="104108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628353"/>
            <a:ext cx="4536504" cy="445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14475"/>
            <a:ext cx="113823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676400"/>
            <a:ext cx="9172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228" y="2564904"/>
            <a:ext cx="6218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3228" y="3490878"/>
            <a:ext cx="6218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228" y="4347405"/>
            <a:ext cx="6218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3525"/>
            <a:ext cx="116014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381844"/>
            <a:ext cx="73818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11926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9894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878616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86246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256656"/>
            <a:ext cx="112680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500"/>
          <a:stretch/>
        </p:blipFill>
        <p:spPr>
          <a:xfrm>
            <a:off x="6672064" y="1702718"/>
            <a:ext cx="5328592" cy="5115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340768"/>
            <a:ext cx="77914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50" y="2270007"/>
            <a:ext cx="42672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550" y="3459475"/>
            <a:ext cx="4781550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52" y="4725144"/>
            <a:ext cx="6496050" cy="82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80" y="220486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466505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79759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632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97726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453594"/>
            <a:ext cx="91245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540" y="4437112"/>
            <a:ext cx="24792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09725"/>
            <a:ext cx="104394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7337"/>
            <a:ext cx="106965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280" y="2564904"/>
            <a:ext cx="10833328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33525"/>
            <a:ext cx="114395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81150"/>
            <a:ext cx="107537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680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365054"/>
            <a:ext cx="5832648" cy="1574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76292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556792"/>
            <a:ext cx="38290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8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353269"/>
            <a:ext cx="79914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655484"/>
            <a:ext cx="7776864" cy="121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095644"/>
            <a:ext cx="8136904" cy="121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24000"/>
            <a:ext cx="11410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909762"/>
            <a:ext cx="10201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632" y="3645024"/>
            <a:ext cx="1035095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7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83754"/>
            <a:ext cx="11363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049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71625"/>
            <a:ext cx="11287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76387"/>
            <a:ext cx="114109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76450"/>
            <a:ext cx="11268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719"/>
          <a:stretch/>
        </p:blipFill>
        <p:spPr>
          <a:xfrm>
            <a:off x="695400" y="1268760"/>
            <a:ext cx="10687050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204864"/>
            <a:ext cx="6810375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122" y="2187168"/>
            <a:ext cx="34194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3068960"/>
            <a:ext cx="33528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3814943"/>
            <a:ext cx="338137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79" y="4509230"/>
            <a:ext cx="3476625" cy="600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984432" y="129101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71687"/>
            <a:ext cx="112204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00506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2025-08-15T09:41:16Z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