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336551"/>
            <a:ext cx="10391775" cy="1876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950" y="3998565"/>
            <a:ext cx="9944100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33575"/>
            <a:ext cx="11268075" cy="2990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9444" y="1884412"/>
            <a:ext cx="5181600" cy="2552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392" y="3456047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208402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9163050" cy="516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08075" y="1340768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7958" y="2204864"/>
            <a:ext cx="9138561" cy="20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437112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189467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953396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965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132856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943084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730162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437112"/>
            <a:ext cx="9793088" cy="2397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0490" y="1415226"/>
            <a:ext cx="27435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2709862"/>
            <a:ext cx="8343900" cy="143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709862"/>
            <a:ext cx="27435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4490" y="3462217"/>
            <a:ext cx="41234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9802" y="3462217"/>
            <a:ext cx="41234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172825" cy="466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609" y="1916832"/>
            <a:ext cx="5181600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72264" y="4415286"/>
            <a:ext cx="2743542" cy="1173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127254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7900" y="4833310"/>
            <a:ext cx="4299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7900" y="5631963"/>
            <a:ext cx="50660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589" y="5631963"/>
            <a:ext cx="30296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87153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600103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75607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70088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903465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8856984" cy="50379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3" y="6275716"/>
            <a:ext cx="3456384" cy="5376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6620" y="1988840"/>
            <a:ext cx="32372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0128" y="1988840"/>
            <a:ext cx="32372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8194" y="2799068"/>
            <a:ext cx="8931714" cy="1929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4020" y="4870937"/>
            <a:ext cx="55095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63569" y="4870937"/>
            <a:ext cx="28608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65595" y="5589240"/>
            <a:ext cx="74226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65595" y="6191123"/>
            <a:ext cx="74226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76387"/>
            <a:ext cx="1178242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01400" cy="422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153" y="1556792"/>
            <a:ext cx="3857625" cy="36724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3284984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060488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986462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85534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20888"/>
            <a:ext cx="84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300563"/>
            <a:ext cx="84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099216"/>
            <a:ext cx="84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828421"/>
            <a:ext cx="84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708097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10486" y="5708097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657475"/>
            <a:ext cx="117252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66837"/>
            <a:ext cx="112014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6892" y="3140968"/>
            <a:ext cx="43749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8379" y="1523975"/>
            <a:ext cx="3476625" cy="3705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71864" y="3140968"/>
            <a:ext cx="27894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954" y="3933056"/>
            <a:ext cx="55440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954" y="4812732"/>
            <a:ext cx="59040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58525" cy="509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9366" y="2276872"/>
            <a:ext cx="59040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365" y="3249144"/>
            <a:ext cx="11126577" cy="1513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9366" y="4996922"/>
            <a:ext cx="26263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9417" y="4996922"/>
            <a:ext cx="26263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8894" y="5807150"/>
            <a:ext cx="37128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2714625"/>
            <a:ext cx="8791575" cy="142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3" y="2736552"/>
            <a:ext cx="27396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6968" y="3546779"/>
            <a:ext cx="33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4097" y="3546779"/>
            <a:ext cx="33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36501"/>
            <a:ext cx="117633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2025-08-15T07:43:13Z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