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5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55" r:id="rId25"/>
    <p:sldId id="356" r:id="rId26"/>
    <p:sldId id="357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33600"/>
            <a:ext cx="1124902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573016"/>
            <a:ext cx="32956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166206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24000"/>
            <a:ext cx="1155382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645024"/>
            <a:ext cx="38862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538689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30796"/>
            <a:ext cx="11649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797152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56792"/>
            <a:ext cx="118300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275" y="3488541"/>
            <a:ext cx="32194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350" y="3356992"/>
            <a:ext cx="354330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2218779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501008"/>
            <a:ext cx="28670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8304" y="2492896"/>
            <a:ext cx="841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72270"/>
            <a:ext cx="1098232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90811"/>
            <a:ext cx="10715625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5157192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4682" y="5840098"/>
            <a:ext cx="8432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744" y="1340768"/>
            <a:ext cx="11772900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73016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151750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07335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6323" y="4707335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512" y="5445224"/>
            <a:ext cx="72767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3512" y="6116556"/>
            <a:ext cx="72767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32520"/>
            <a:ext cx="116300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661248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8709" y="3499073"/>
            <a:ext cx="70580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38387"/>
            <a:ext cx="117633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44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485900"/>
            <a:ext cx="100012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780928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449810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097993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4097993"/>
            <a:ext cx="52318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3446" y="4792474"/>
            <a:ext cx="52318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24694"/>
            <a:ext cx="116871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0856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22738"/>
            <a:ext cx="6336704" cy="1134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400126"/>
            <a:ext cx="7776864" cy="1125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66887"/>
            <a:ext cx="116586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19237"/>
            <a:ext cx="111252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23165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406071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077403"/>
            <a:ext cx="65527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725585"/>
            <a:ext cx="7128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38312"/>
            <a:ext cx="116681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57400"/>
            <a:ext cx="10972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1423987"/>
            <a:ext cx="65055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76872"/>
            <a:ext cx="6336704" cy="1733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198270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742280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5726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708920"/>
            <a:ext cx="4057650" cy="304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2674218"/>
            <a:ext cx="3800475" cy="291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87688" y="1268760"/>
            <a:ext cx="46085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87009" y="1268760"/>
            <a:ext cx="33655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9050" y="2009540"/>
            <a:ext cx="38528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6569" y="2009540"/>
            <a:ext cx="38528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1125"/>
            <a:ext cx="117157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09762"/>
            <a:ext cx="116490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16832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843087"/>
            <a:ext cx="110966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492896"/>
            <a:ext cx="29081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765" y="3175803"/>
            <a:ext cx="21988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9828" y="3175803"/>
            <a:ext cx="27501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870284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553190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500187"/>
            <a:ext cx="78676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896566"/>
            <a:ext cx="4392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999" y="2063189"/>
            <a:ext cx="3518703" cy="2024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6970" y="4192931"/>
            <a:ext cx="4392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6970" y="4748516"/>
            <a:ext cx="4392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3248" cy="5265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373216"/>
            <a:ext cx="18722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33525"/>
            <a:ext cx="112204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44031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8372" y="2844031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698" y="3492213"/>
            <a:ext cx="40581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699" y="4140395"/>
            <a:ext cx="1825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16798" y="4140395"/>
            <a:ext cx="1825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6424" y="4869600"/>
            <a:ext cx="2223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617220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325841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974024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645355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247239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918570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455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370657"/>
            <a:ext cx="2961134" cy="2676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2708920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789040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797152"/>
            <a:ext cx="3600400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410610"/>
            <a:ext cx="4536504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20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97843"/>
            <a:ext cx="10820400" cy="5343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4279" r="30326" b="39900"/>
          <a:stretch/>
        </p:blipFill>
        <p:spPr>
          <a:xfrm>
            <a:off x="8553390" y="2701453"/>
            <a:ext cx="2808312" cy="27363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6979" y="2701453"/>
            <a:ext cx="2961134" cy="26765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1384" y="2458062"/>
            <a:ext cx="7200800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3048370"/>
            <a:ext cx="7200800" cy="452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4" y="3684977"/>
            <a:ext cx="7200800" cy="452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384" y="4275286"/>
            <a:ext cx="3096344" cy="452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14502" y="4275286"/>
            <a:ext cx="4237681" cy="452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6107" y="4941169"/>
            <a:ext cx="7736774" cy="1923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1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1266825"/>
            <a:ext cx="867727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268760"/>
            <a:ext cx="4248472" cy="482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1882218"/>
            <a:ext cx="4248472" cy="482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2633350"/>
            <a:ext cx="7272808" cy="1659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9103" y="4437112"/>
            <a:ext cx="4248472" cy="482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8034" y="4437112"/>
            <a:ext cx="4248472" cy="482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0758" y="5085294"/>
            <a:ext cx="4248472" cy="482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6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8770"/>
            <a:ext cx="9937104" cy="44392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777880"/>
            <a:ext cx="5038532" cy="10496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228770"/>
            <a:ext cx="4104456" cy="2560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894" y="1916832"/>
            <a:ext cx="3743938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2218" y="1916832"/>
            <a:ext cx="1995830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228" y="2321946"/>
            <a:ext cx="6887916" cy="1683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149080"/>
            <a:ext cx="3960440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5478" y="4149080"/>
            <a:ext cx="4760881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7" y="4716240"/>
            <a:ext cx="7128793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407" y="5225526"/>
            <a:ext cx="7128793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0620" y="5842438"/>
            <a:ext cx="3240361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7296" y="5781111"/>
            <a:ext cx="3240361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9063" y="6382995"/>
            <a:ext cx="3240361" cy="39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4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43062"/>
            <a:ext cx="116871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43062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43125"/>
            <a:ext cx="115443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14075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789040"/>
            <a:ext cx="3324225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223356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078635"/>
            <a:ext cx="35337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88840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089822"/>
            <a:ext cx="346710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852936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149080"/>
            <a:ext cx="3581400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16832"/>
            <a:ext cx="536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2025-08-15T09:37:07Z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