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135" y="5661595"/>
            <a:ext cx="7705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2192" cy="5428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7106" cy="5428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9488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3917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0" y="1293515"/>
            <a:ext cx="17145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71871"/>
            <a:ext cx="5305425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089" y="3784426"/>
            <a:ext cx="7762875" cy="3028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1515" y="1433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43162"/>
            <a:ext cx="116586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64502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861048"/>
            <a:ext cx="18002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1879"/>
            <a:ext cx="11715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99115"/>
            <a:ext cx="11017224" cy="517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72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58752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9114" cy="37447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95875"/>
            <a:ext cx="10513168" cy="17272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609329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62075"/>
            <a:ext cx="116014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34691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8904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100262"/>
            <a:ext cx="99726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1857375"/>
            <a:ext cx="54864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2800" y="3356992"/>
            <a:ext cx="3175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800" y="4201944"/>
            <a:ext cx="5486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689"/>
          <a:stretch/>
        </p:blipFill>
        <p:spPr>
          <a:xfrm>
            <a:off x="738187" y="2052637"/>
            <a:ext cx="10715625" cy="18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927"/>
          <a:stretch/>
        </p:blipFill>
        <p:spPr>
          <a:xfrm>
            <a:off x="407368" y="1412776"/>
            <a:ext cx="10715625" cy="8002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93712"/>
            <a:ext cx="96678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76872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63951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005064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942613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775990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95500"/>
            <a:ext cx="9144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064" y="3177138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2064" y="402209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26393"/>
            <a:ext cx="117348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25136" cy="53628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84784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6173" y="2850597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0526" y="2996952"/>
            <a:ext cx="193575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7442" y="4509120"/>
            <a:ext cx="193575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5900"/>
            <a:ext cx="110966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8245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49080"/>
            <a:ext cx="48245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033587"/>
            <a:ext cx="5572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7470" y="3645024"/>
            <a:ext cx="3622625" cy="1179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6450"/>
            <a:ext cx="116871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14096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3196"/>
            <a:ext cx="115252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5" y="1265634"/>
            <a:ext cx="11507837" cy="54887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6902" y="413783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499" y="411468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628" y="508696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2309" y="601293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2162"/>
            <a:ext cx="11277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288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572"/>
            <a:ext cx="11782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452687"/>
            <a:ext cx="119538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2899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5169"/>
            <a:ext cx="116871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2025-08-15T05:46:03Z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