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100" y="4197077"/>
            <a:ext cx="44958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" y="5824686"/>
            <a:ext cx="114490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036143"/>
            <a:ext cx="3457575" cy="3705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23556" y="3284984"/>
            <a:ext cx="23284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1663"/>
            <a:ext cx="116300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04975"/>
            <a:ext cx="111347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636" y="2636912"/>
            <a:ext cx="2687043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3411" y="2636912"/>
            <a:ext cx="3100621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576961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00212"/>
            <a:ext cx="111061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924" y="2708920"/>
            <a:ext cx="67052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924" y="3530722"/>
            <a:ext cx="113137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924" y="4421973"/>
            <a:ext cx="113137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2619375"/>
            <a:ext cx="850582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662561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490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5589240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0200"/>
            <a:ext cx="118014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62162"/>
            <a:ext cx="110013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07818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8720"/>
            <a:ext cx="116490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558924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52637"/>
            <a:ext cx="115824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933056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4680520" cy="13254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828913"/>
            <a:ext cx="11017224" cy="3840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26629"/>
            <a:ext cx="115062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8913"/>
            <a:ext cx="109442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04864"/>
            <a:ext cx="633670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17032"/>
            <a:ext cx="633670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589240"/>
            <a:ext cx="90010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814512"/>
            <a:ext cx="87439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4024" y="3140967"/>
            <a:ext cx="7540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4024" y="3974344"/>
            <a:ext cx="7540327" cy="1069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556792"/>
            <a:ext cx="101346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325" y="4331171"/>
            <a:ext cx="93249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212876"/>
            <a:ext cx="4968552" cy="45462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8467" y="2231129"/>
            <a:ext cx="4425677" cy="430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82486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636912"/>
            <a:ext cx="410445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3116" y="2348880"/>
            <a:ext cx="4104456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085184"/>
            <a:ext cx="8464674" cy="1360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33289"/>
            <a:ext cx="109347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31244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64620"/>
            <a:ext cx="10945216" cy="1712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28800"/>
            <a:ext cx="92297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64904"/>
            <a:ext cx="28803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3188" y="4077072"/>
            <a:ext cx="87172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3188" y="5063480"/>
            <a:ext cx="8717267" cy="11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347912"/>
            <a:ext cx="964882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12976"/>
            <a:ext cx="9648825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00175"/>
            <a:ext cx="116109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66925"/>
            <a:ext cx="111442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52625"/>
            <a:ext cx="116205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97260"/>
            <a:ext cx="115824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95450"/>
            <a:ext cx="117252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07707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990850"/>
            <a:ext cx="109728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2617"/>
          <a:stretch/>
        </p:blipFill>
        <p:spPr>
          <a:xfrm>
            <a:off x="214312" y="1450429"/>
            <a:ext cx="11763375" cy="17625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789040"/>
            <a:ext cx="3819525" cy="263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573016"/>
            <a:ext cx="2105025" cy="2124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7768" y="3635846"/>
            <a:ext cx="2924175" cy="2457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261175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2025-08-15T06:01:50Z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